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29"/>
  </p:notesMasterIdLst>
  <p:handoutMasterIdLst>
    <p:handoutMasterId r:id="rId30"/>
  </p:handoutMasterIdLst>
  <p:sldIdLst>
    <p:sldId id="381" r:id="rId2"/>
    <p:sldId id="386" r:id="rId3"/>
    <p:sldId id="406" r:id="rId4"/>
    <p:sldId id="397" r:id="rId5"/>
    <p:sldId id="415" r:id="rId6"/>
    <p:sldId id="400" r:id="rId7"/>
    <p:sldId id="403" r:id="rId8"/>
    <p:sldId id="404" r:id="rId9"/>
    <p:sldId id="405" r:id="rId10"/>
    <p:sldId id="391" r:id="rId11"/>
    <p:sldId id="401" r:id="rId12"/>
    <p:sldId id="392" r:id="rId13"/>
    <p:sldId id="394" r:id="rId14"/>
    <p:sldId id="385" r:id="rId15"/>
    <p:sldId id="393" r:id="rId16"/>
    <p:sldId id="388" r:id="rId17"/>
    <p:sldId id="389" r:id="rId18"/>
    <p:sldId id="409" r:id="rId19"/>
    <p:sldId id="410" r:id="rId20"/>
    <p:sldId id="411" r:id="rId21"/>
    <p:sldId id="395" r:id="rId22"/>
    <p:sldId id="412" r:id="rId23"/>
    <p:sldId id="413" r:id="rId24"/>
    <p:sldId id="396" r:id="rId25"/>
    <p:sldId id="407" r:id="rId26"/>
    <p:sldId id="414" r:id="rId27"/>
    <p:sldId id="408" r:id="rId28"/>
  </p:sldIdLst>
  <p:sldSz cx="9144000" cy="5715000" type="screen16x10"/>
  <p:notesSz cx="6858000" cy="9144000"/>
  <p:defaultTextStyle>
    <a:defPPr>
      <a:defRPr lang="de-DE"/>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6E"/>
    <a:srgbClr val="CC99FF"/>
    <a:srgbClr val="F8BEBE"/>
    <a:srgbClr val="CC66FF"/>
    <a:srgbClr val="E87F2B"/>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C2453-C6E9-46DA-BA4C-6DDE8E67069C}" v="4" dt="2025-05-13T16:10:10.538"/>
    <p1510:client id="{1C367EB7-E5E3-C563-347C-9E0FF6A4A25F}" v="46" dt="2025-05-13T20:23:58.166"/>
    <p1510:client id="{543716AF-4480-565A-A2B6-A6CCD098B421}" v="186" dt="2025-05-13T21:01:13.276"/>
    <p1510:client id="{55A24985-65A1-4F47-A024-D50E027DF490}" v="835" dt="2025-05-13T12:02:55.177"/>
    <p1510:client id="{583923BC-43F4-28BA-268A-1AE0BD4070F3}" v="99" dt="2025-05-13T11:05:47.916"/>
    <p1510:client id="{6EB33AB0-54E7-44E4-54C7-738196D03B6F}" v="5" dt="2025-05-13T11:01:03.614"/>
    <p1510:client id="{77AD51F3-A58F-BE3C-3574-7DBB99C74B42}" v="53" dt="2025-05-14T07:05:56.755"/>
    <p1510:client id="{931726A1-CA84-4AAE-91A7-E1EAA8726184}" v="20" dt="2025-05-14T07:57:12.953"/>
    <p1510:client id="{DD8DEE55-671D-935B-2107-E26D7E9F2FF4}" v="119" dt="2025-05-13T11:42:44.655"/>
    <p1510:client id="{F9795465-79F1-8D14-D78B-B2E57129DA9B}" v="15" dt="2025-05-13T19:34:35.37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453" y="6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B9BCDCB-4950-6B49-98F8-5163D86879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4" name="Fußzeilenplatzhalter 3">
            <a:extLst>
              <a:ext uri="{FF2B5EF4-FFF2-40B4-BE49-F238E27FC236}">
                <a16:creationId xmlns:a16="http://schemas.microsoft.com/office/drawing/2014/main" id="{80413C4A-08E9-E043-992E-D38493A307E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91101536-F3C7-084C-BDD8-0D64C1E733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CAC57A-EF17-CE46-94E4-322A8AC05D0A}" type="slidenum">
              <a:rPr lang="de-DE" smtClean="0"/>
              <a:t>‹Nr.›</a:t>
            </a:fld>
            <a:endParaRPr lang="de-DE"/>
          </a:p>
        </p:txBody>
      </p:sp>
    </p:spTree>
    <p:extLst>
      <p:ext uri="{BB962C8B-B14F-4D97-AF65-F5344CB8AC3E}">
        <p14:creationId xmlns:p14="http://schemas.microsoft.com/office/powerpoint/2010/main" val="34632845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9F00C-EC20-3944-A0C7-901FF2210DE7}" type="datetimeFigureOut">
              <a:rPr lang="de-DE" smtClean="0"/>
              <a:t>14.05.2025</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2A83A-B71F-BC4B-BEFC-254C1BBE687C}" type="slidenum">
              <a:rPr lang="de-DE" smtClean="0"/>
              <a:t>‹Nr.›</a:t>
            </a:fld>
            <a:endParaRPr lang="de-DE"/>
          </a:p>
        </p:txBody>
      </p:sp>
    </p:spTree>
    <p:extLst>
      <p:ext uri="{BB962C8B-B14F-4D97-AF65-F5344CB8AC3E}">
        <p14:creationId xmlns:p14="http://schemas.microsoft.com/office/powerpoint/2010/main" val="846043895"/>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1F4C27FA-B09C-4228-AD01-6E5940AEE55C}" type="slidenum">
              <a:rPr lang="en-US" smtClean="0"/>
              <a:t>1</a:t>
            </a:fld>
            <a:endParaRPr lang="en-US"/>
          </a:p>
        </p:txBody>
      </p:sp>
    </p:spTree>
    <p:extLst>
      <p:ext uri="{BB962C8B-B14F-4D97-AF65-F5344CB8AC3E}">
        <p14:creationId xmlns:p14="http://schemas.microsoft.com/office/powerpoint/2010/main" val="734003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 Rahmen der ergonomischen Analyse haben wir vier zentrale Bereiche des Nutzungsvorgangs identifiziert: Vorbereitung, Lokalisierung, Datenerfassung und Ergebnisdarstellung. Auf diese haben wir uns gezielt fokussiert und sie im Detail untersucht. Die hierarchische Taskanalyse zeigt dabei, wie wir jeden dieser Schritte in Teilaufgaben zerlegt haben, um ergonomische Anforderungen – etwa einfache Bedienung per Knopf, visuelles und haptisches Feedback oder eine gut verständliche Anzeige – systematisch ableiten zu können.“</a:t>
            </a:r>
          </a:p>
        </p:txBody>
      </p:sp>
      <p:sp>
        <p:nvSpPr>
          <p:cNvPr id="4" name="Foliennummernplatzhalter 3"/>
          <p:cNvSpPr>
            <a:spLocks noGrp="1"/>
          </p:cNvSpPr>
          <p:nvPr>
            <p:ph type="sldNum" sz="quarter" idx="5"/>
          </p:nvPr>
        </p:nvSpPr>
        <p:spPr/>
        <p:txBody>
          <a:bodyPr/>
          <a:lstStyle/>
          <a:p>
            <a:fld id="{A552A83A-B71F-BC4B-BEFC-254C1BBE687C}" type="slidenum">
              <a:rPr lang="de-DE" smtClean="0"/>
              <a:t>6</a:t>
            </a:fld>
            <a:endParaRPr lang="de-DE"/>
          </a:p>
        </p:txBody>
      </p:sp>
    </p:spTree>
    <p:extLst>
      <p:ext uri="{BB962C8B-B14F-4D97-AF65-F5344CB8AC3E}">
        <p14:creationId xmlns:p14="http://schemas.microsoft.com/office/powerpoint/2010/main" val="2560035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„Hier sieht man die detaillierte Zerlegung des Lokalisierungsprozesses. Zunächst wird das Gerät in der Hand gehalten und systematisch über die Zielregion geführt – dabei ist eine ergonomische Handhaltung wichtig. Die Lokalisierung erfolgt über zunehmende haptische und akustische Signale, die eine Annäherung anzeigen. Für die exakte Position nutzt das Gerät ein statisches oder pulsierendes Feedback, unterstützt durch visuelle Hinweise. Anschließend kann die gefundene Position gespeichert oder in einer App dokumentiert werden – zum Beispiel zur späteren ärztlichen Auswertung.“</a:t>
            </a:r>
          </a:p>
        </p:txBody>
      </p:sp>
      <p:sp>
        <p:nvSpPr>
          <p:cNvPr id="4" name="Foliennummernplatzhalter 3"/>
          <p:cNvSpPr>
            <a:spLocks noGrp="1"/>
          </p:cNvSpPr>
          <p:nvPr>
            <p:ph type="sldNum" sz="quarter" idx="5"/>
          </p:nvPr>
        </p:nvSpPr>
        <p:spPr/>
        <p:txBody>
          <a:bodyPr/>
          <a:lstStyle/>
          <a:p>
            <a:fld id="{A552A83A-B71F-BC4B-BEFC-254C1BBE687C}" type="slidenum">
              <a:rPr lang="de-DE" smtClean="0"/>
              <a:t>7</a:t>
            </a:fld>
            <a:endParaRPr lang="de-DE"/>
          </a:p>
        </p:txBody>
      </p:sp>
    </p:spTree>
    <p:extLst>
      <p:ext uri="{BB962C8B-B14F-4D97-AF65-F5344CB8AC3E}">
        <p14:creationId xmlns:p14="http://schemas.microsoft.com/office/powerpoint/2010/main" val="1993303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 Unterschied zur hierarchischen Taskanalyse, bei der die Aufgaben nach Funktionsblöcken strukturiert wurden, haben wir hier die Schritte chronologisch – also in der tatsächlichen Reihenfolge der Nutzung – dargestellt. Zusätzlich haben wir mögliche Risiken, Fehlerquellen und kritische Punkte integriert, um potenzielle Probleme frühzeitig zu erkennen. Diese Analyse hilft uns nicht nur bei der Optimierung der Abläufe, sondern auch bei der Entwicklung ergonomischer und robuster Lösungen, die Bedienfehler minimieren.“</a:t>
            </a:r>
          </a:p>
        </p:txBody>
      </p:sp>
      <p:sp>
        <p:nvSpPr>
          <p:cNvPr id="4" name="Foliennummernplatzhalter 3"/>
          <p:cNvSpPr>
            <a:spLocks noGrp="1"/>
          </p:cNvSpPr>
          <p:nvPr>
            <p:ph type="sldNum" sz="quarter" idx="5"/>
          </p:nvPr>
        </p:nvSpPr>
        <p:spPr/>
        <p:txBody>
          <a:bodyPr/>
          <a:lstStyle/>
          <a:p>
            <a:fld id="{A552A83A-B71F-BC4B-BEFC-254C1BBE687C}" type="slidenum">
              <a:rPr lang="de-DE" smtClean="0"/>
              <a:t>8</a:t>
            </a:fld>
            <a:endParaRPr lang="de-DE"/>
          </a:p>
        </p:txBody>
      </p:sp>
    </p:spTree>
    <p:extLst>
      <p:ext uri="{BB962C8B-B14F-4D97-AF65-F5344CB8AC3E}">
        <p14:creationId xmlns:p14="http://schemas.microsoft.com/office/powerpoint/2010/main" val="239742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„Hier sehen wir die chronologische Analyse des Bereichs </a:t>
            </a:r>
            <a:r>
              <a:rPr lang="de-DE" i="1"/>
              <a:t>Vorbereitung</a:t>
            </a:r>
            <a:r>
              <a:rPr lang="de-DE"/>
              <a:t>. Neben den konkreten Handlungsschritten wie Einschalten, Kalibrierung und LED-Anzeige haben wir auch typische Fehlerquellen identifiziert – etwa wenn Nutzer den Einschaltvorgang nicht verstehen oder die Statusanzeige nicht richtig interpretieren. Diese Risiken wurden jeweils mit konkreten Lösungsansätzen verknüpft, z. B. durch farbliche Markierung des Einschaltknopfs oder eine vertraute Statusanzeige wie beim Smartphone. So konnten wir die Ergonomie und Benutzerfreundlichkeit gezielt verbessern.“</a:t>
            </a:r>
          </a:p>
        </p:txBody>
      </p:sp>
      <p:sp>
        <p:nvSpPr>
          <p:cNvPr id="4" name="Foliennummernplatzhalter 3"/>
          <p:cNvSpPr>
            <a:spLocks noGrp="1"/>
          </p:cNvSpPr>
          <p:nvPr>
            <p:ph type="sldNum" sz="quarter" idx="5"/>
          </p:nvPr>
        </p:nvSpPr>
        <p:spPr/>
        <p:txBody>
          <a:bodyPr/>
          <a:lstStyle/>
          <a:p>
            <a:fld id="{A552A83A-B71F-BC4B-BEFC-254C1BBE687C}" type="slidenum">
              <a:rPr lang="de-DE" smtClean="0"/>
              <a:t>9</a:t>
            </a:fld>
            <a:endParaRPr lang="de-DE"/>
          </a:p>
        </p:txBody>
      </p:sp>
    </p:spTree>
    <p:extLst>
      <p:ext uri="{BB962C8B-B14F-4D97-AF65-F5344CB8AC3E}">
        <p14:creationId xmlns:p14="http://schemas.microsoft.com/office/powerpoint/2010/main" val="4166326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640732"/>
            <a:ext cx="6858000" cy="933856"/>
          </a:xfrm>
          <a:prstGeom prst="rect">
            <a:avLst/>
          </a:prstGeom>
        </p:spPr>
        <p:txBody>
          <a:bodyPr anchor="ctr">
            <a:normAutofit/>
          </a:bodyPr>
          <a:lstStyle>
            <a:lvl1pPr algn="ctr">
              <a:lnSpc>
                <a:spcPct val="100000"/>
              </a:lnSpc>
              <a:defRPr sz="3200" b="1" i="0">
                <a:solidFill>
                  <a:schemeClr val="bg1"/>
                </a:solidFill>
                <a:latin typeface="Univers" panose="020B0603020202030204" pitchFamily="34" charset="0"/>
              </a:defRPr>
            </a:lvl1pPr>
          </a:lstStyle>
          <a:p>
            <a:r>
              <a:rPr lang="de-DE"/>
              <a:t>Mastertitelformat bearbeiten</a:t>
            </a:r>
            <a:endParaRPr lang="en-US"/>
          </a:p>
        </p:txBody>
      </p:sp>
      <p:pic>
        <p:nvPicPr>
          <p:cNvPr id="5" name="Grafik 4">
            <a:extLst>
              <a:ext uri="{FF2B5EF4-FFF2-40B4-BE49-F238E27FC236}">
                <a16:creationId xmlns:a16="http://schemas.microsoft.com/office/drawing/2014/main" id="{69FB134B-2DD4-1F45-B80F-508018A549B8}"/>
              </a:ext>
            </a:extLst>
          </p:cNvPr>
          <p:cNvPicPr>
            <a:picLocks noChangeAspect="1"/>
          </p:cNvPicPr>
          <p:nvPr/>
        </p:nvPicPr>
        <p:blipFill>
          <a:blip r:embed="rId2"/>
          <a:stretch>
            <a:fillRect/>
          </a:stretch>
        </p:blipFill>
        <p:spPr>
          <a:xfrm>
            <a:off x="0" y="0"/>
            <a:ext cx="9144000" cy="5715000"/>
          </a:xfrm>
          <a:prstGeom prst="rect">
            <a:avLst/>
          </a:prstGeom>
        </p:spPr>
      </p:pic>
      <p:pic>
        <p:nvPicPr>
          <p:cNvPr id="3" name="Grafik 2">
            <a:extLst>
              <a:ext uri="{FF2B5EF4-FFF2-40B4-BE49-F238E27FC236}">
                <a16:creationId xmlns:a16="http://schemas.microsoft.com/office/drawing/2014/main" id="{CFA62C45-2879-13D0-475C-164E8F6B249C}"/>
              </a:ext>
            </a:extLst>
          </p:cNvPr>
          <p:cNvPicPr>
            <a:picLocks noChangeAspect="1"/>
          </p:cNvPicPr>
          <p:nvPr userDrawn="1"/>
        </p:nvPicPr>
        <p:blipFill>
          <a:blip r:embed="rId2"/>
          <a:stretch>
            <a:fillRect/>
          </a:stretch>
        </p:blipFill>
        <p:spPr>
          <a:xfrm>
            <a:off x="0" y="0"/>
            <a:ext cx="9144000" cy="5715000"/>
          </a:xfrm>
          <a:prstGeom prst="rect">
            <a:avLst/>
          </a:prstGeom>
        </p:spPr>
      </p:pic>
    </p:spTree>
    <p:extLst>
      <p:ext uri="{BB962C8B-B14F-4D97-AF65-F5344CB8AC3E}">
        <p14:creationId xmlns:p14="http://schemas.microsoft.com/office/powerpoint/2010/main" val="251082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ld 4x">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76AF88E-123A-AE41-993D-62D14AFBA047}"/>
              </a:ext>
            </a:extLst>
          </p:cNvPr>
          <p:cNvSpPr>
            <a:spLocks noGrp="1" noChangeAspect="1"/>
          </p:cNvSpPr>
          <p:nvPr>
            <p:ph type="pic" idx="1"/>
          </p:nvPr>
        </p:nvSpPr>
        <p:spPr>
          <a:xfrm>
            <a:off x="846945" y="524656"/>
            <a:ext cx="3530183" cy="1986198"/>
          </a:xfrm>
        </p:spPr>
        <p:txBody>
          <a:bodyPr anchor="t">
            <a:normAutofit/>
          </a:bodyPr>
          <a:lstStyle>
            <a:lvl1pPr marL="0" indent="0">
              <a:buNone/>
              <a:defRPr sz="2000">
                <a:latin typeface="Univers Medium" panose="020B0603020202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6" name="Picture Placeholder 2">
            <a:extLst>
              <a:ext uri="{FF2B5EF4-FFF2-40B4-BE49-F238E27FC236}">
                <a16:creationId xmlns:a16="http://schemas.microsoft.com/office/drawing/2014/main" id="{2A9A1BA7-475E-A041-A84D-CEC7D9EC94B2}"/>
              </a:ext>
            </a:extLst>
          </p:cNvPr>
          <p:cNvSpPr>
            <a:spLocks noGrp="1" noChangeAspect="1"/>
          </p:cNvSpPr>
          <p:nvPr>
            <p:ph type="pic" idx="10"/>
          </p:nvPr>
        </p:nvSpPr>
        <p:spPr>
          <a:xfrm>
            <a:off x="846945" y="2953062"/>
            <a:ext cx="3530183" cy="1986198"/>
          </a:xfrm>
        </p:spPr>
        <p:txBody>
          <a:bodyPr anchor="t">
            <a:normAutofit/>
          </a:bodyPr>
          <a:lstStyle>
            <a:lvl1pPr marL="0" indent="0" algn="l" defTabSz="685800" rtl="0" eaLnBrk="1" latinLnBrk="0" hangingPunct="1">
              <a:lnSpc>
                <a:spcPct val="90000"/>
              </a:lnSpc>
              <a:spcBef>
                <a:spcPts val="750"/>
              </a:spcBef>
              <a:buFont typeface="Arial" panose="020B0604020202020204" pitchFamily="34" charset="0"/>
              <a:buNone/>
              <a:defRPr lang="en-US" sz="2000" kern="1200" dirty="0">
                <a:solidFill>
                  <a:schemeClr val="tx1"/>
                </a:solidFill>
                <a:latin typeface="Univers Medium" panose="020B0603020202030204" pitchFamily="34" charset="0"/>
                <a:ea typeface="+mn-ea"/>
                <a:cs typeface="+mn-cs"/>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7" name="Picture Placeholder 2">
            <a:extLst>
              <a:ext uri="{FF2B5EF4-FFF2-40B4-BE49-F238E27FC236}">
                <a16:creationId xmlns:a16="http://schemas.microsoft.com/office/drawing/2014/main" id="{473E15AC-5851-6B46-A818-10CB13395ECC}"/>
              </a:ext>
            </a:extLst>
          </p:cNvPr>
          <p:cNvSpPr>
            <a:spLocks noGrp="1" noChangeAspect="1"/>
          </p:cNvSpPr>
          <p:nvPr>
            <p:ph type="pic" idx="11"/>
          </p:nvPr>
        </p:nvSpPr>
        <p:spPr>
          <a:xfrm>
            <a:off x="4609475" y="524656"/>
            <a:ext cx="3530183" cy="1986198"/>
          </a:xfrm>
        </p:spPr>
        <p:txBody>
          <a:bodyPr anchor="t">
            <a:normAutofit/>
          </a:bodyPr>
          <a:lstStyle>
            <a:lvl1pPr marL="0" indent="0" algn="l" defTabSz="685800" rtl="0" eaLnBrk="1" latinLnBrk="0" hangingPunct="1">
              <a:lnSpc>
                <a:spcPct val="90000"/>
              </a:lnSpc>
              <a:spcBef>
                <a:spcPts val="750"/>
              </a:spcBef>
              <a:buFont typeface="Arial" panose="020B0604020202020204" pitchFamily="34" charset="0"/>
              <a:buNone/>
              <a:defRPr lang="en-US" sz="2000" kern="1200" dirty="0">
                <a:solidFill>
                  <a:schemeClr val="tx1"/>
                </a:solidFill>
                <a:latin typeface="Univers Medium" panose="020B0603020202030204" pitchFamily="34" charset="0"/>
                <a:ea typeface="+mn-ea"/>
                <a:cs typeface="+mn-cs"/>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8" name="Picture Placeholder 2">
            <a:extLst>
              <a:ext uri="{FF2B5EF4-FFF2-40B4-BE49-F238E27FC236}">
                <a16:creationId xmlns:a16="http://schemas.microsoft.com/office/drawing/2014/main" id="{E32622BB-150B-8141-B892-686B4BC682DC}"/>
              </a:ext>
            </a:extLst>
          </p:cNvPr>
          <p:cNvSpPr>
            <a:spLocks noGrp="1" noChangeAspect="1"/>
          </p:cNvSpPr>
          <p:nvPr>
            <p:ph type="pic" idx="12"/>
          </p:nvPr>
        </p:nvSpPr>
        <p:spPr>
          <a:xfrm>
            <a:off x="4609475" y="2953062"/>
            <a:ext cx="3530183" cy="1986198"/>
          </a:xfrm>
        </p:spPr>
        <p:txBody>
          <a:bodyPr anchor="t">
            <a:normAutofit/>
          </a:bodyPr>
          <a:lstStyle>
            <a:lvl1pPr marL="0" indent="0" algn="l" defTabSz="685800" rtl="0" eaLnBrk="1" latinLnBrk="0" hangingPunct="1">
              <a:lnSpc>
                <a:spcPct val="90000"/>
              </a:lnSpc>
              <a:spcBef>
                <a:spcPts val="750"/>
              </a:spcBef>
              <a:buFont typeface="Arial" panose="020B0604020202020204" pitchFamily="34" charset="0"/>
              <a:buNone/>
              <a:defRPr lang="en-US" sz="2000" kern="1200" dirty="0">
                <a:solidFill>
                  <a:schemeClr val="tx1"/>
                </a:solidFill>
                <a:latin typeface="Univers Medium" panose="020B0603020202030204" pitchFamily="34" charset="0"/>
                <a:ea typeface="+mn-ea"/>
                <a:cs typeface="+mn-cs"/>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10" name="Text Placeholder 3">
            <a:extLst>
              <a:ext uri="{FF2B5EF4-FFF2-40B4-BE49-F238E27FC236}">
                <a16:creationId xmlns:a16="http://schemas.microsoft.com/office/drawing/2014/main" id="{D3FEDD9A-BCAD-8944-BEE5-AC8452EDA3DD}"/>
              </a:ext>
            </a:extLst>
          </p:cNvPr>
          <p:cNvSpPr>
            <a:spLocks noGrp="1"/>
          </p:cNvSpPr>
          <p:nvPr>
            <p:ph type="body" sz="half" idx="2"/>
          </p:nvPr>
        </p:nvSpPr>
        <p:spPr>
          <a:xfrm>
            <a:off x="846944" y="2600791"/>
            <a:ext cx="3530183" cy="269823"/>
          </a:xfrm>
        </p:spPr>
        <p:txBody>
          <a:bodyPr anchor="ctr">
            <a:normAutofit/>
          </a:bodyPr>
          <a:lstStyle>
            <a:lvl1pPr marL="0" indent="0">
              <a:buNone/>
              <a:defRPr sz="1100">
                <a:solidFill>
                  <a:srgbClr val="343433"/>
                </a:solidFill>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11" name="Text Placeholder 3">
            <a:extLst>
              <a:ext uri="{FF2B5EF4-FFF2-40B4-BE49-F238E27FC236}">
                <a16:creationId xmlns:a16="http://schemas.microsoft.com/office/drawing/2014/main" id="{24ADF0B0-F526-4D44-BB00-2354E38BB7D2}"/>
              </a:ext>
            </a:extLst>
          </p:cNvPr>
          <p:cNvSpPr>
            <a:spLocks noGrp="1"/>
          </p:cNvSpPr>
          <p:nvPr>
            <p:ph type="body" sz="half" idx="13"/>
          </p:nvPr>
        </p:nvSpPr>
        <p:spPr>
          <a:xfrm>
            <a:off x="4609474" y="2600791"/>
            <a:ext cx="3530183" cy="269823"/>
          </a:xfrm>
        </p:spPr>
        <p:txBody>
          <a:bodyPr anchor="ctr">
            <a:normAutofit/>
          </a:bodyPr>
          <a:lstStyle>
            <a:lvl1pPr marL="0" indent="0">
              <a:buNone/>
              <a:defRPr sz="1100">
                <a:solidFill>
                  <a:srgbClr val="343433"/>
                </a:solidFill>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12" name="Text Placeholder 3">
            <a:extLst>
              <a:ext uri="{FF2B5EF4-FFF2-40B4-BE49-F238E27FC236}">
                <a16:creationId xmlns:a16="http://schemas.microsoft.com/office/drawing/2014/main" id="{97B1673F-F170-AF41-B3E2-EF14B2A8A90E}"/>
              </a:ext>
            </a:extLst>
          </p:cNvPr>
          <p:cNvSpPr>
            <a:spLocks noGrp="1"/>
          </p:cNvSpPr>
          <p:nvPr>
            <p:ph type="body" sz="half" idx="14"/>
          </p:nvPr>
        </p:nvSpPr>
        <p:spPr>
          <a:xfrm>
            <a:off x="846944" y="5021708"/>
            <a:ext cx="3530183" cy="269823"/>
          </a:xfrm>
        </p:spPr>
        <p:txBody>
          <a:bodyPr anchor="ctr">
            <a:normAutofit/>
          </a:bodyPr>
          <a:lstStyle>
            <a:lvl1pPr marL="0" indent="0">
              <a:buNone/>
              <a:defRPr sz="1100">
                <a:solidFill>
                  <a:srgbClr val="343433"/>
                </a:solidFill>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13" name="Text Placeholder 3">
            <a:extLst>
              <a:ext uri="{FF2B5EF4-FFF2-40B4-BE49-F238E27FC236}">
                <a16:creationId xmlns:a16="http://schemas.microsoft.com/office/drawing/2014/main" id="{D507E694-DBB1-1947-A92C-9F88E5C984A2}"/>
              </a:ext>
            </a:extLst>
          </p:cNvPr>
          <p:cNvSpPr>
            <a:spLocks noGrp="1"/>
          </p:cNvSpPr>
          <p:nvPr>
            <p:ph type="body" sz="half" idx="15"/>
          </p:nvPr>
        </p:nvSpPr>
        <p:spPr>
          <a:xfrm>
            <a:off x="4609474" y="5021708"/>
            <a:ext cx="3530183" cy="269823"/>
          </a:xfrm>
        </p:spPr>
        <p:txBody>
          <a:bodyPr anchor="ctr">
            <a:normAutofit/>
          </a:bodyPr>
          <a:lstStyle>
            <a:lvl1pPr marL="0" indent="0">
              <a:buNone/>
              <a:defRPr sz="1100">
                <a:solidFill>
                  <a:srgbClr val="343433"/>
                </a:solidFill>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Tree>
    <p:extLst>
      <p:ext uri="{BB962C8B-B14F-4D97-AF65-F5344CB8AC3E}">
        <p14:creationId xmlns:p14="http://schemas.microsoft.com/office/powerpoint/2010/main" val="299725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a:p>
        </p:txBody>
      </p:sp>
      <p:sp>
        <p:nvSpPr>
          <p:cNvPr id="3" name="Untertitel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a:p>
        </p:txBody>
      </p:sp>
      <p:sp>
        <p:nvSpPr>
          <p:cNvPr id="4" name="Datumsplatzhalter 3"/>
          <p:cNvSpPr>
            <a:spLocks noGrp="1"/>
          </p:cNvSpPr>
          <p:nvPr>
            <p:ph type="dt" sz="half" idx="10"/>
          </p:nvPr>
        </p:nvSpPr>
        <p:spPr/>
        <p:txBody>
          <a:bodyPr/>
          <a:lstStyle/>
          <a:p>
            <a:fld id="{75E35C39-0536-4A8E-A802-78803314C111}" type="datetimeFigureOut">
              <a:rPr lang="en-US" smtClean="0"/>
              <a:t>5/14/2025</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41CE14B6-3FB2-4A1E-8903-F22DEE9398BF}" type="slidenum">
              <a:rPr lang="en-US" smtClean="0"/>
              <a:t>‹Nr.›</a:t>
            </a:fld>
            <a:endParaRPr lang="en-US"/>
          </a:p>
        </p:txBody>
      </p:sp>
    </p:spTree>
    <p:extLst>
      <p:ext uri="{BB962C8B-B14F-4D97-AF65-F5344CB8AC3E}">
        <p14:creationId xmlns:p14="http://schemas.microsoft.com/office/powerpoint/2010/main" val="219075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elfolie">
    <p:spTree>
      <p:nvGrpSpPr>
        <p:cNvPr id="1" name=""/>
        <p:cNvGrpSpPr/>
        <p:nvPr/>
      </p:nvGrpSpPr>
      <p:grpSpPr>
        <a:xfrm>
          <a:off x="0" y="0"/>
          <a:ext cx="0" cy="0"/>
          <a:chOff x="0" y="0"/>
          <a:chExt cx="0" cy="0"/>
        </a:xfrm>
      </p:grpSpPr>
      <p:pic>
        <p:nvPicPr>
          <p:cNvPr id="37" name="Grafik 36"/>
          <p:cNvPicPr>
            <a:picLocks noChangeAspect="1"/>
          </p:cNvPicPr>
          <p:nvPr/>
        </p:nvPicPr>
        <p:blipFill rotWithShape="1">
          <a:blip r:embed="rId2" cstate="print">
            <a:extLst>
              <a:ext uri="{28A0092B-C50C-407E-A947-70E740481C1C}">
                <a14:useLocalDpi xmlns:a14="http://schemas.microsoft.com/office/drawing/2010/main" val="0"/>
              </a:ext>
            </a:extLst>
          </a:blip>
          <a:srcRect l="18758" b="14839"/>
          <a:stretch/>
        </p:blipFill>
        <p:spPr>
          <a:xfrm>
            <a:off x="1016" y="2207570"/>
            <a:ext cx="3383868" cy="3457567"/>
          </a:xfrm>
          <a:prstGeom prst="rect">
            <a:avLst/>
          </a:prstGeom>
        </p:spPr>
      </p:pic>
      <p:sp>
        <p:nvSpPr>
          <p:cNvPr id="2" name="Titel 1"/>
          <p:cNvSpPr>
            <a:spLocks noGrp="1"/>
          </p:cNvSpPr>
          <p:nvPr>
            <p:ph type="ctrTitle" hasCustomPrompt="1"/>
          </p:nvPr>
        </p:nvSpPr>
        <p:spPr>
          <a:xfrm>
            <a:off x="2375757" y="719174"/>
            <a:ext cx="6495724" cy="422073"/>
          </a:xfrm>
          <a:prstGeom prst="rect">
            <a:avLst/>
          </a:prstGeom>
        </p:spPr>
        <p:txBody>
          <a:bodyPr anchor="t">
            <a:noAutofit/>
          </a:bodyPr>
          <a:lstStyle>
            <a:lvl1pPr algn="r">
              <a:defRPr sz="2100" b="1" cap="none" baseline="0">
                <a:solidFill>
                  <a:srgbClr val="004983"/>
                </a:solidFill>
                <a:latin typeface="Roboto" panose="02000000000000000000" pitchFamily="2" charset="0"/>
                <a:ea typeface="Roboto" panose="02000000000000000000" pitchFamily="2" charset="0"/>
                <a:cs typeface="Arial" pitchFamily="34" charset="0"/>
              </a:defRPr>
            </a:lvl1pPr>
          </a:lstStyle>
          <a:p>
            <a:r>
              <a:rPr lang="de-DE"/>
              <a:t>Titel der Präsentation.</a:t>
            </a:r>
            <a:endParaRPr lang="de-AT"/>
          </a:p>
        </p:txBody>
      </p:sp>
      <p:sp>
        <p:nvSpPr>
          <p:cNvPr id="3" name="Untertitel 2"/>
          <p:cNvSpPr>
            <a:spLocks noGrp="1"/>
          </p:cNvSpPr>
          <p:nvPr>
            <p:ph type="subTitle" idx="1" hasCustomPrompt="1"/>
          </p:nvPr>
        </p:nvSpPr>
        <p:spPr>
          <a:xfrm>
            <a:off x="2375757" y="1117307"/>
            <a:ext cx="6495724" cy="279073"/>
          </a:xfrm>
          <a:prstGeom prst="rect">
            <a:avLst/>
          </a:prstGeom>
        </p:spPr>
        <p:txBody>
          <a:bodyPr>
            <a:noAutofit/>
          </a:bodyPr>
          <a:lstStyle>
            <a:lvl1pPr marL="0" indent="0" algn="r">
              <a:buNone/>
              <a:defRPr sz="1350" b="1">
                <a:solidFill>
                  <a:schemeClr val="tx1">
                    <a:lumMod val="75000"/>
                    <a:lumOff val="25000"/>
                  </a:schemeClr>
                </a:solidFill>
                <a:latin typeface="Roboto" panose="02000000000000000000" pitchFamily="2" charset="0"/>
                <a:ea typeface="Roboto" panose="02000000000000000000" pitchFamily="2"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de-DE"/>
              <a:t>Unterüberschrift</a:t>
            </a:r>
            <a:endParaRPr lang="de-AT"/>
          </a:p>
        </p:txBody>
      </p:sp>
      <p:sp>
        <p:nvSpPr>
          <p:cNvPr id="28" name="Rechteck 27"/>
          <p:cNvSpPr/>
          <p:nvPr/>
        </p:nvSpPr>
        <p:spPr>
          <a:xfrm>
            <a:off x="-1" y="5260419"/>
            <a:ext cx="770167" cy="160067"/>
          </a:xfrm>
          <a:prstGeom prst="rect">
            <a:avLst/>
          </a:prstGeom>
          <a:solidFill>
            <a:srgbClr val="004983"/>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29" name="Gruppieren 28"/>
          <p:cNvGrpSpPr/>
          <p:nvPr/>
        </p:nvGrpSpPr>
        <p:grpSpPr>
          <a:xfrm>
            <a:off x="770167" y="5260419"/>
            <a:ext cx="180000" cy="149583"/>
            <a:chOff x="1084535" y="6310298"/>
            <a:chExt cx="180000" cy="179500"/>
          </a:xfrm>
        </p:grpSpPr>
        <p:sp>
          <p:nvSpPr>
            <p:cNvPr id="30" name="Rechteck 29"/>
            <p:cNvSpPr/>
            <p:nvPr/>
          </p:nvSpPr>
          <p:spPr>
            <a:xfrm>
              <a:off x="1084535" y="6399798"/>
              <a:ext cx="90000" cy="90000"/>
            </a:xfrm>
            <a:prstGeom prst="rect">
              <a:avLst/>
            </a:prstGeom>
            <a:solidFill>
              <a:srgbClr val="00498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1" name="Rechteck 30"/>
            <p:cNvSpPr/>
            <p:nvPr/>
          </p:nvSpPr>
          <p:spPr>
            <a:xfrm>
              <a:off x="1084535" y="6310298"/>
              <a:ext cx="90000" cy="90000"/>
            </a:xfrm>
            <a:prstGeom prst="rect">
              <a:avLst/>
            </a:prstGeom>
            <a:solidFill>
              <a:srgbClr val="00498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2" name="Rechteck 31"/>
            <p:cNvSpPr/>
            <p:nvPr/>
          </p:nvSpPr>
          <p:spPr>
            <a:xfrm>
              <a:off x="1174535" y="6399798"/>
              <a:ext cx="90000" cy="90000"/>
            </a:xfrm>
            <a:prstGeom prst="rect">
              <a:avLst/>
            </a:prstGeom>
            <a:solidFill>
              <a:srgbClr val="00498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3" name="Rechteck 32"/>
          <p:cNvSpPr/>
          <p:nvPr/>
        </p:nvSpPr>
        <p:spPr>
          <a:xfrm>
            <a:off x="0" y="5410004"/>
            <a:ext cx="5148064" cy="304998"/>
          </a:xfrm>
          <a:prstGeom prst="rect">
            <a:avLst/>
          </a:prstGeom>
          <a:solidFill>
            <a:srgbClr val="00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4" name="Textfeld 33"/>
          <p:cNvSpPr txBox="1"/>
          <p:nvPr/>
        </p:nvSpPr>
        <p:spPr>
          <a:xfrm>
            <a:off x="971600" y="5458628"/>
            <a:ext cx="2808312" cy="207749"/>
          </a:xfrm>
          <a:prstGeom prst="rect">
            <a:avLst/>
          </a:prstGeom>
          <a:noFill/>
        </p:spPr>
        <p:txBody>
          <a:bodyPr wrap="square" rtlCol="0" anchor="ctr">
            <a:spAutoFit/>
          </a:bodyPr>
          <a:lstStyle/>
          <a:p>
            <a:pPr algn="l"/>
            <a:r>
              <a:rPr lang="de-DE" sz="750" b="0" kern="1200" spc="45" baseline="0">
                <a:solidFill>
                  <a:schemeClr val="bg1"/>
                </a:solidFill>
                <a:latin typeface="Roboto" panose="02000000000000000000" pitchFamily="2" charset="0"/>
                <a:ea typeface="Roboto" panose="02000000000000000000" pitchFamily="2" charset="0"/>
                <a:cs typeface="+mn-cs"/>
              </a:rPr>
              <a:t>Biosignalverarbeitung</a:t>
            </a:r>
            <a:endParaRPr lang="de-DE" sz="825" b="1" kern="1200" spc="45" baseline="0">
              <a:solidFill>
                <a:schemeClr val="bg1"/>
              </a:solidFill>
              <a:latin typeface="Roboto" panose="02000000000000000000" pitchFamily="2" charset="0"/>
              <a:ea typeface="Roboto" panose="02000000000000000000" pitchFamily="2" charset="0"/>
              <a:cs typeface="+mn-cs"/>
            </a:endParaRPr>
          </a:p>
        </p:txBody>
      </p:sp>
      <p:pic>
        <p:nvPicPr>
          <p:cNvPr id="13" name="Grafik 12"/>
          <p:cNvPicPr>
            <a:picLocks noChangeAspect="1"/>
          </p:cNvPicPr>
          <p:nvPr/>
        </p:nvPicPr>
        <p:blipFill rotWithShape="1">
          <a:blip r:embed="rId3" cstate="print">
            <a:extLst>
              <a:ext uri="{28A0092B-C50C-407E-A947-70E740481C1C}">
                <a14:useLocalDpi xmlns:a14="http://schemas.microsoft.com/office/drawing/2010/main" val="0"/>
              </a:ext>
            </a:extLst>
          </a:blip>
          <a:srcRect b="31378"/>
          <a:stretch/>
        </p:blipFill>
        <p:spPr>
          <a:xfrm>
            <a:off x="133995" y="5372006"/>
            <a:ext cx="659527" cy="240863"/>
          </a:xfrm>
          <a:prstGeom prst="rect">
            <a:avLst/>
          </a:prstGeom>
        </p:spPr>
      </p:pic>
      <p:pic>
        <p:nvPicPr>
          <p:cNvPr id="4" name="Grafik 3">
            <a:extLst>
              <a:ext uri="{FF2B5EF4-FFF2-40B4-BE49-F238E27FC236}">
                <a16:creationId xmlns:a16="http://schemas.microsoft.com/office/drawing/2014/main" id="{F36E93C5-0446-6078-0298-FF89ADC465E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8758" b="14839"/>
          <a:stretch/>
        </p:blipFill>
        <p:spPr>
          <a:xfrm>
            <a:off x="1016" y="2207570"/>
            <a:ext cx="3383868" cy="3457567"/>
          </a:xfrm>
          <a:prstGeom prst="rect">
            <a:avLst/>
          </a:prstGeom>
        </p:spPr>
      </p:pic>
      <p:sp>
        <p:nvSpPr>
          <p:cNvPr id="5" name="Rechteck 4">
            <a:extLst>
              <a:ext uri="{FF2B5EF4-FFF2-40B4-BE49-F238E27FC236}">
                <a16:creationId xmlns:a16="http://schemas.microsoft.com/office/drawing/2014/main" id="{78FD12A3-A530-0B72-0AE8-EB6C0E0E8449}"/>
              </a:ext>
            </a:extLst>
          </p:cNvPr>
          <p:cNvSpPr/>
          <p:nvPr userDrawn="1"/>
        </p:nvSpPr>
        <p:spPr>
          <a:xfrm>
            <a:off x="-1" y="5260419"/>
            <a:ext cx="770167" cy="160067"/>
          </a:xfrm>
          <a:prstGeom prst="rect">
            <a:avLst/>
          </a:prstGeom>
          <a:solidFill>
            <a:srgbClr val="004983"/>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6" name="Gruppieren 5">
            <a:extLst>
              <a:ext uri="{FF2B5EF4-FFF2-40B4-BE49-F238E27FC236}">
                <a16:creationId xmlns:a16="http://schemas.microsoft.com/office/drawing/2014/main" id="{14D1897A-E8D0-6A61-ACC5-6C481583649C}"/>
              </a:ext>
            </a:extLst>
          </p:cNvPr>
          <p:cNvGrpSpPr/>
          <p:nvPr userDrawn="1"/>
        </p:nvGrpSpPr>
        <p:grpSpPr>
          <a:xfrm>
            <a:off x="770167" y="5260419"/>
            <a:ext cx="180000" cy="149583"/>
            <a:chOff x="1084535" y="6310298"/>
            <a:chExt cx="180000" cy="179500"/>
          </a:xfrm>
        </p:grpSpPr>
        <p:sp>
          <p:nvSpPr>
            <p:cNvPr id="7" name="Rechteck 6">
              <a:extLst>
                <a:ext uri="{FF2B5EF4-FFF2-40B4-BE49-F238E27FC236}">
                  <a16:creationId xmlns:a16="http://schemas.microsoft.com/office/drawing/2014/main" id="{C435EC08-7E29-7436-EE63-74A24A4F9CAF}"/>
                </a:ext>
              </a:extLst>
            </p:cNvPr>
            <p:cNvSpPr/>
            <p:nvPr userDrawn="1"/>
          </p:nvSpPr>
          <p:spPr>
            <a:xfrm>
              <a:off x="1084535" y="6399798"/>
              <a:ext cx="90000" cy="90000"/>
            </a:xfrm>
            <a:prstGeom prst="rect">
              <a:avLst/>
            </a:prstGeom>
            <a:solidFill>
              <a:srgbClr val="00498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Rechteck 7">
              <a:extLst>
                <a:ext uri="{FF2B5EF4-FFF2-40B4-BE49-F238E27FC236}">
                  <a16:creationId xmlns:a16="http://schemas.microsoft.com/office/drawing/2014/main" id="{4177761C-3889-C75D-DC96-728D72E90C49}"/>
                </a:ext>
              </a:extLst>
            </p:cNvPr>
            <p:cNvSpPr/>
            <p:nvPr userDrawn="1"/>
          </p:nvSpPr>
          <p:spPr>
            <a:xfrm>
              <a:off x="1084535" y="6310298"/>
              <a:ext cx="90000" cy="90000"/>
            </a:xfrm>
            <a:prstGeom prst="rect">
              <a:avLst/>
            </a:prstGeom>
            <a:solidFill>
              <a:srgbClr val="00498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 name="Rechteck 8">
              <a:extLst>
                <a:ext uri="{FF2B5EF4-FFF2-40B4-BE49-F238E27FC236}">
                  <a16:creationId xmlns:a16="http://schemas.microsoft.com/office/drawing/2014/main" id="{A0E2F89C-2C7D-065C-440D-812524AF6EA2}"/>
                </a:ext>
              </a:extLst>
            </p:cNvPr>
            <p:cNvSpPr/>
            <p:nvPr userDrawn="1"/>
          </p:nvSpPr>
          <p:spPr>
            <a:xfrm>
              <a:off x="1174535" y="6399798"/>
              <a:ext cx="90000" cy="90000"/>
            </a:xfrm>
            <a:prstGeom prst="rect">
              <a:avLst/>
            </a:prstGeom>
            <a:solidFill>
              <a:srgbClr val="00498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10" name="Rechteck 9">
            <a:extLst>
              <a:ext uri="{FF2B5EF4-FFF2-40B4-BE49-F238E27FC236}">
                <a16:creationId xmlns:a16="http://schemas.microsoft.com/office/drawing/2014/main" id="{AA9C2A2E-CEDE-7A42-63E4-01B7C63FB80A}"/>
              </a:ext>
            </a:extLst>
          </p:cNvPr>
          <p:cNvSpPr/>
          <p:nvPr userDrawn="1"/>
        </p:nvSpPr>
        <p:spPr>
          <a:xfrm>
            <a:off x="0" y="5410004"/>
            <a:ext cx="5148064" cy="304998"/>
          </a:xfrm>
          <a:prstGeom prst="rect">
            <a:avLst/>
          </a:prstGeom>
          <a:solidFill>
            <a:srgbClr val="00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Textfeld 10">
            <a:extLst>
              <a:ext uri="{FF2B5EF4-FFF2-40B4-BE49-F238E27FC236}">
                <a16:creationId xmlns:a16="http://schemas.microsoft.com/office/drawing/2014/main" id="{3BBB0FFA-BAB5-6A24-11B2-25D39D4203E3}"/>
              </a:ext>
            </a:extLst>
          </p:cNvPr>
          <p:cNvSpPr txBox="1"/>
          <p:nvPr userDrawn="1"/>
        </p:nvSpPr>
        <p:spPr>
          <a:xfrm>
            <a:off x="971600" y="5458628"/>
            <a:ext cx="2808312" cy="207749"/>
          </a:xfrm>
          <a:prstGeom prst="rect">
            <a:avLst/>
          </a:prstGeom>
          <a:noFill/>
        </p:spPr>
        <p:txBody>
          <a:bodyPr wrap="square" rtlCol="0" anchor="ctr">
            <a:spAutoFit/>
          </a:bodyPr>
          <a:lstStyle/>
          <a:p>
            <a:pPr algn="l"/>
            <a:r>
              <a:rPr lang="de-DE" sz="750" b="0" kern="1200" spc="45" baseline="0">
                <a:solidFill>
                  <a:schemeClr val="bg1"/>
                </a:solidFill>
                <a:latin typeface="Roboto" panose="02000000000000000000" pitchFamily="2" charset="0"/>
                <a:ea typeface="Roboto" panose="02000000000000000000" pitchFamily="2" charset="0"/>
                <a:cs typeface="+mn-cs"/>
              </a:rPr>
              <a:t>Biosignalverarbeitung</a:t>
            </a:r>
            <a:endParaRPr lang="de-DE" sz="825" b="1" kern="1200" spc="45" baseline="0">
              <a:solidFill>
                <a:schemeClr val="bg1"/>
              </a:solidFill>
              <a:latin typeface="Roboto" panose="02000000000000000000" pitchFamily="2" charset="0"/>
              <a:ea typeface="Roboto" panose="02000000000000000000" pitchFamily="2" charset="0"/>
              <a:cs typeface="+mn-cs"/>
            </a:endParaRPr>
          </a:p>
        </p:txBody>
      </p:sp>
      <p:pic>
        <p:nvPicPr>
          <p:cNvPr id="12" name="Grafik 11">
            <a:extLst>
              <a:ext uri="{FF2B5EF4-FFF2-40B4-BE49-F238E27FC236}">
                <a16:creationId xmlns:a16="http://schemas.microsoft.com/office/drawing/2014/main" id="{C2036FB4-EFD9-FF9F-CA11-6167BF507B2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31378"/>
          <a:stretch/>
        </p:blipFill>
        <p:spPr>
          <a:xfrm>
            <a:off x="133995" y="5372006"/>
            <a:ext cx="659527" cy="240863"/>
          </a:xfrm>
          <a:prstGeom prst="rect">
            <a:avLst/>
          </a:prstGeom>
        </p:spPr>
      </p:pic>
    </p:spTree>
    <p:extLst>
      <p:ext uri="{BB962C8B-B14F-4D97-AF65-F5344CB8AC3E}">
        <p14:creationId xmlns:p14="http://schemas.microsoft.com/office/powerpoint/2010/main" val="1178563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42198" y="849892"/>
            <a:ext cx="8478275" cy="4347869"/>
          </a:xfrm>
          <a:prstGeom prst="rect">
            <a:avLst/>
          </a:prstGeom>
        </p:spPr>
        <p:txBody>
          <a:bodyPr/>
          <a:lstStyle>
            <a:lvl1pPr marL="257175" indent="-257175">
              <a:buClrTx/>
              <a:buFont typeface="Wingdings" panose="05000000000000000000" pitchFamily="2" charset="2"/>
              <a:buChar char="§"/>
              <a:defRPr sz="1500">
                <a:solidFill>
                  <a:schemeClr val="tx1"/>
                </a:solidFill>
                <a:latin typeface="Roboto" panose="02000000000000000000" pitchFamily="2" charset="0"/>
                <a:ea typeface="Roboto" panose="02000000000000000000" pitchFamily="2" charset="0"/>
                <a:cs typeface="Arial" pitchFamily="34" charset="0"/>
              </a:defRPr>
            </a:lvl1pPr>
            <a:lvl2pPr marL="685800" indent="-342900">
              <a:buClrTx/>
              <a:buFont typeface="Wingdings" panose="05000000000000000000" pitchFamily="2" charset="2"/>
              <a:buChar char="§"/>
              <a:defRPr sz="1500">
                <a:solidFill>
                  <a:schemeClr val="tx1"/>
                </a:solidFill>
                <a:latin typeface="Roboto" panose="02000000000000000000" pitchFamily="2" charset="0"/>
                <a:ea typeface="Roboto" panose="02000000000000000000" pitchFamily="2" charset="0"/>
              </a:defRPr>
            </a:lvl2pPr>
            <a:lvl3pPr marL="942975" indent="-257175">
              <a:buClrTx/>
              <a:buFont typeface="Wingdings" panose="05000000000000000000" pitchFamily="2" charset="2"/>
              <a:buChar char="§"/>
              <a:defRPr sz="1350">
                <a:solidFill>
                  <a:schemeClr val="tx1"/>
                </a:solidFill>
                <a:latin typeface="Roboto" panose="02000000000000000000" pitchFamily="2" charset="0"/>
                <a:ea typeface="Roboto" panose="02000000000000000000" pitchFamily="2" charset="0"/>
              </a:defRPr>
            </a:lvl3pPr>
            <a:lvl4pPr marL="1285875" indent="-257175">
              <a:buClrTx/>
              <a:buFont typeface="Wingdings" panose="05000000000000000000" pitchFamily="2" charset="2"/>
              <a:buChar char="§"/>
              <a:defRPr sz="1350">
                <a:solidFill>
                  <a:schemeClr val="tx1"/>
                </a:solidFill>
                <a:latin typeface="Roboto" panose="02000000000000000000" pitchFamily="2" charset="0"/>
                <a:ea typeface="Roboto" panose="02000000000000000000" pitchFamily="2" charset="0"/>
              </a:defRPr>
            </a:lvl4pPr>
            <a:lvl5pPr marL="1628775" indent="-257175">
              <a:buClrTx/>
              <a:buFont typeface="Wingdings" panose="05000000000000000000" pitchFamily="2" charset="2"/>
              <a:buChar char="§"/>
              <a:defRPr sz="1200">
                <a:solidFill>
                  <a:schemeClr val="tx1"/>
                </a:solidFill>
                <a:latin typeface="Roboto" panose="02000000000000000000" pitchFamily="2" charset="0"/>
                <a:ea typeface="Roboto" panose="02000000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13" name="Titel 1"/>
          <p:cNvSpPr>
            <a:spLocks noGrp="1"/>
          </p:cNvSpPr>
          <p:nvPr>
            <p:ph type="title" hasCustomPrompt="1"/>
          </p:nvPr>
        </p:nvSpPr>
        <p:spPr>
          <a:xfrm>
            <a:off x="367834" y="283353"/>
            <a:ext cx="8478276" cy="331978"/>
          </a:xfrm>
          <a:prstGeom prst="rect">
            <a:avLst/>
          </a:prstGeom>
        </p:spPr>
        <p:txBody>
          <a:bodyPr anchor="t">
            <a:noAutofit/>
          </a:bodyPr>
          <a:lstStyle>
            <a:lvl1pPr algn="l">
              <a:defRPr sz="1800" b="1" baseline="0">
                <a:solidFill>
                  <a:schemeClr val="tx1"/>
                </a:solidFill>
                <a:latin typeface="Roboto" panose="02000000000000000000" pitchFamily="2" charset="0"/>
                <a:ea typeface="Roboto" panose="02000000000000000000" pitchFamily="2" charset="0"/>
                <a:cs typeface="Arial" pitchFamily="34" charset="0"/>
              </a:defRPr>
            </a:lvl1pPr>
          </a:lstStyle>
          <a:p>
            <a:r>
              <a:rPr lang="de-AT"/>
              <a:t>Überschrift</a:t>
            </a:r>
          </a:p>
        </p:txBody>
      </p:sp>
      <p:sp>
        <p:nvSpPr>
          <p:cNvPr id="9" name="Rechteck 8"/>
          <p:cNvSpPr/>
          <p:nvPr/>
        </p:nvSpPr>
        <p:spPr>
          <a:xfrm>
            <a:off x="109028" y="0"/>
            <a:ext cx="216024" cy="614433"/>
          </a:xfrm>
          <a:prstGeom prst="rect">
            <a:avLst/>
          </a:prstGeom>
          <a:solidFill>
            <a:srgbClr val="00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7" name="Textfeld 6">
            <a:extLst>
              <a:ext uri="{FF2B5EF4-FFF2-40B4-BE49-F238E27FC236}">
                <a16:creationId xmlns:a16="http://schemas.microsoft.com/office/drawing/2014/main" id="{40A46F78-13F6-4390-AB37-932451C6E438}"/>
              </a:ext>
            </a:extLst>
          </p:cNvPr>
          <p:cNvSpPr txBox="1"/>
          <p:nvPr/>
        </p:nvSpPr>
        <p:spPr>
          <a:xfrm rot="16200000">
            <a:off x="-145269" y="169953"/>
            <a:ext cx="724853" cy="219291"/>
          </a:xfrm>
          <a:prstGeom prst="rect">
            <a:avLst/>
          </a:prstGeom>
          <a:noFill/>
        </p:spPr>
        <p:txBody>
          <a:bodyPr wrap="square" rtlCol="0">
            <a:spAutoFit/>
          </a:bodyPr>
          <a:lstStyle/>
          <a:p>
            <a:r>
              <a:rPr lang="de-DE" sz="825" b="1" kern="1200" spc="0" baseline="0">
                <a:solidFill>
                  <a:schemeClr val="bg1"/>
                </a:solidFill>
              </a:rPr>
              <a:t>Biosignal</a:t>
            </a:r>
            <a:endParaRPr lang="de-DE" sz="1200" b="1" kern="0" spc="75" baseline="0">
              <a:solidFill>
                <a:schemeClr val="bg1"/>
              </a:solidFill>
            </a:endParaRPr>
          </a:p>
        </p:txBody>
      </p:sp>
      <p:sp>
        <p:nvSpPr>
          <p:cNvPr id="2" name="Titel 1">
            <a:extLst>
              <a:ext uri="{FF2B5EF4-FFF2-40B4-BE49-F238E27FC236}">
                <a16:creationId xmlns:a16="http://schemas.microsoft.com/office/drawing/2014/main" id="{2E0E278E-E856-0879-2E46-CD7795B65F97}"/>
              </a:ext>
            </a:extLst>
          </p:cNvPr>
          <p:cNvSpPr>
            <a:spLocks noGrp="1"/>
          </p:cNvSpPr>
          <p:nvPr>
            <p:ph type="title" hasCustomPrompt="1"/>
          </p:nvPr>
        </p:nvSpPr>
        <p:spPr>
          <a:xfrm>
            <a:off x="367834" y="283353"/>
            <a:ext cx="8478276" cy="331978"/>
          </a:xfrm>
          <a:prstGeom prst="rect">
            <a:avLst/>
          </a:prstGeom>
        </p:spPr>
        <p:txBody>
          <a:bodyPr anchor="t">
            <a:noAutofit/>
          </a:bodyPr>
          <a:lstStyle>
            <a:lvl1pPr algn="l">
              <a:defRPr sz="1800" b="1" baseline="0">
                <a:solidFill>
                  <a:schemeClr val="tx1"/>
                </a:solidFill>
                <a:latin typeface="Roboto" panose="02000000000000000000" pitchFamily="2" charset="0"/>
                <a:ea typeface="Roboto" panose="02000000000000000000" pitchFamily="2" charset="0"/>
                <a:cs typeface="Arial" pitchFamily="34" charset="0"/>
              </a:defRPr>
            </a:lvl1pPr>
          </a:lstStyle>
          <a:p>
            <a:r>
              <a:rPr lang="de-AT"/>
              <a:t>Überschrift</a:t>
            </a:r>
          </a:p>
        </p:txBody>
      </p:sp>
      <p:sp>
        <p:nvSpPr>
          <p:cNvPr id="4" name="Rechteck 3">
            <a:extLst>
              <a:ext uri="{FF2B5EF4-FFF2-40B4-BE49-F238E27FC236}">
                <a16:creationId xmlns:a16="http://schemas.microsoft.com/office/drawing/2014/main" id="{7575BB1F-6460-95FF-A544-9B97C6C7981C}"/>
              </a:ext>
            </a:extLst>
          </p:cNvPr>
          <p:cNvSpPr/>
          <p:nvPr userDrawn="1"/>
        </p:nvSpPr>
        <p:spPr>
          <a:xfrm>
            <a:off x="109028" y="0"/>
            <a:ext cx="216024" cy="614433"/>
          </a:xfrm>
          <a:prstGeom prst="rect">
            <a:avLst/>
          </a:prstGeom>
          <a:solidFill>
            <a:srgbClr val="00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5" name="Textfeld 4">
            <a:extLst>
              <a:ext uri="{FF2B5EF4-FFF2-40B4-BE49-F238E27FC236}">
                <a16:creationId xmlns:a16="http://schemas.microsoft.com/office/drawing/2014/main" id="{16FB4B6E-FA89-077E-BE18-17303FF459BF}"/>
              </a:ext>
            </a:extLst>
          </p:cNvPr>
          <p:cNvSpPr txBox="1"/>
          <p:nvPr userDrawn="1"/>
        </p:nvSpPr>
        <p:spPr>
          <a:xfrm rot="16200000">
            <a:off x="-145269" y="169953"/>
            <a:ext cx="724853" cy="219291"/>
          </a:xfrm>
          <a:prstGeom prst="rect">
            <a:avLst/>
          </a:prstGeom>
          <a:noFill/>
        </p:spPr>
        <p:txBody>
          <a:bodyPr wrap="square" rtlCol="0">
            <a:spAutoFit/>
          </a:bodyPr>
          <a:lstStyle/>
          <a:p>
            <a:r>
              <a:rPr lang="de-DE" sz="825" b="1" kern="1200" spc="0" baseline="0">
                <a:solidFill>
                  <a:schemeClr val="bg1"/>
                </a:solidFill>
              </a:rPr>
              <a:t>Biosignal</a:t>
            </a:r>
            <a:endParaRPr lang="de-DE" sz="1200" b="1" kern="0" spc="75" baseline="0">
              <a:solidFill>
                <a:schemeClr val="bg1"/>
              </a:solidFill>
            </a:endParaRPr>
          </a:p>
        </p:txBody>
      </p:sp>
    </p:spTree>
    <p:extLst>
      <p:ext uri="{BB962C8B-B14F-4D97-AF65-F5344CB8AC3E}">
        <p14:creationId xmlns:p14="http://schemas.microsoft.com/office/powerpoint/2010/main" val="1967989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640732"/>
            <a:ext cx="6858000" cy="933856"/>
          </a:xfrm>
          <a:prstGeom prst="rect">
            <a:avLst/>
          </a:prstGeom>
        </p:spPr>
        <p:txBody>
          <a:bodyPr anchor="ctr">
            <a:normAutofit/>
          </a:bodyPr>
          <a:lstStyle>
            <a:lvl1pPr algn="ctr">
              <a:lnSpc>
                <a:spcPct val="100000"/>
              </a:lnSpc>
              <a:defRPr sz="3200" b="1" i="0">
                <a:solidFill>
                  <a:schemeClr val="bg1"/>
                </a:solidFill>
                <a:latin typeface="Univers" panose="020B0603020202030204" pitchFamily="34" charset="0"/>
              </a:defRPr>
            </a:lvl1pPr>
          </a:lstStyle>
          <a:p>
            <a:r>
              <a:rPr lang="de-DE"/>
              <a:t>Mastertitelformat bearbeiten</a:t>
            </a:r>
            <a:endParaRPr lang="en-US"/>
          </a:p>
        </p:txBody>
      </p:sp>
      <p:pic>
        <p:nvPicPr>
          <p:cNvPr id="5" name="Grafik 4">
            <a:extLst>
              <a:ext uri="{FF2B5EF4-FFF2-40B4-BE49-F238E27FC236}">
                <a16:creationId xmlns:a16="http://schemas.microsoft.com/office/drawing/2014/main" id="{69FB134B-2DD4-1F45-B80F-508018A549B8}"/>
              </a:ext>
            </a:extLst>
          </p:cNvPr>
          <p:cNvPicPr>
            <a:picLocks noChangeAspect="1"/>
          </p:cNvPicPr>
          <p:nvPr userDrawn="1"/>
        </p:nvPicPr>
        <p:blipFill>
          <a:blip r:embed="rId2"/>
          <a:stretch>
            <a:fillRect/>
          </a:stretch>
        </p:blipFill>
        <p:spPr>
          <a:xfrm>
            <a:off x="0" y="0"/>
            <a:ext cx="9144000" cy="5715000"/>
          </a:xfrm>
          <a:prstGeom prst="rect">
            <a:avLst/>
          </a:prstGeom>
        </p:spPr>
      </p:pic>
    </p:spTree>
    <p:extLst>
      <p:ext uri="{BB962C8B-B14F-4D97-AF65-F5344CB8AC3E}">
        <p14:creationId xmlns:p14="http://schemas.microsoft.com/office/powerpoint/2010/main" val="1523470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nhaltsverzeichnis">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135" y="1371600"/>
            <a:ext cx="7548486" cy="3775869"/>
          </a:xfrm>
        </p:spPr>
        <p:txBody>
          <a:bodyPr/>
          <a:lstStyle>
            <a:lvl1pPr marL="457200" indent="-457200">
              <a:lnSpc>
                <a:spcPct val="100000"/>
              </a:lnSpc>
              <a:buFont typeface="+mj-lt"/>
              <a:buAutoNum type="arabicParenBoth"/>
              <a:defRPr sz="1800">
                <a:latin typeface="Univers Medium" panose="020B0603020202030204" pitchFamily="34" charset="0"/>
              </a:defRPr>
            </a:lvl1pPr>
            <a:lvl2pPr marL="342900" indent="0">
              <a:lnSpc>
                <a:spcPct val="100000"/>
              </a:lnSpc>
              <a:buFont typeface="+mj-lt"/>
              <a:buNone/>
              <a:defRPr>
                <a:latin typeface="Univers Medium" panose="020B0603020202030204" pitchFamily="34" charset="0"/>
              </a:defRPr>
            </a:lvl2pPr>
            <a:lvl3pPr marL="1028700" indent="-342900">
              <a:buFont typeface="+mj-lt"/>
              <a:buAutoNum type="arabicParenBoth"/>
              <a:defRPr sz="1600">
                <a:latin typeface="Univers Medium" panose="020B0603020202030204" pitchFamily="34" charset="0"/>
              </a:defRPr>
            </a:lvl3pPr>
            <a:lvl4pPr marL="1371600" indent="-342900">
              <a:buFont typeface="+mj-lt"/>
              <a:buAutoNum type="arabicParenBoth"/>
              <a:defRPr sz="1400">
                <a:latin typeface="Univers Medium" panose="020B0603020202030204" pitchFamily="34" charset="0"/>
              </a:defRPr>
            </a:lvl4pPr>
            <a:lvl5pPr marL="1371600" indent="0">
              <a:buNone/>
              <a:defRPr/>
            </a:lvl5pPr>
          </a:lstStyle>
          <a:p>
            <a:pPr lvl="0"/>
            <a:r>
              <a:rPr lang="de-DE"/>
              <a:t>Mastertextformat bearbeiten</a:t>
            </a:r>
          </a:p>
          <a:p>
            <a:pPr lvl="0"/>
            <a:r>
              <a:rPr lang="de-DE"/>
              <a:t>Mastertextformat bearbeiten</a:t>
            </a:r>
          </a:p>
          <a:p>
            <a:pPr lvl="0"/>
            <a:r>
              <a:rPr lang="de-DE"/>
              <a:t>Mastertextformat bearbeiten</a:t>
            </a:r>
          </a:p>
          <a:p>
            <a:pPr lvl="0"/>
            <a:r>
              <a:rPr lang="de-DE"/>
              <a:t>Mastertextformat bearbeiten</a:t>
            </a:r>
          </a:p>
          <a:p>
            <a:pPr lvl="0"/>
            <a:endParaRPr lang="de-DE"/>
          </a:p>
          <a:p>
            <a:pPr lvl="1"/>
            <a:endParaRPr lang="de-DE"/>
          </a:p>
        </p:txBody>
      </p:sp>
      <p:sp>
        <p:nvSpPr>
          <p:cNvPr id="8" name="Title 1">
            <a:extLst>
              <a:ext uri="{FF2B5EF4-FFF2-40B4-BE49-F238E27FC236}">
                <a16:creationId xmlns:a16="http://schemas.microsoft.com/office/drawing/2014/main" id="{C9505196-EB78-E14F-863B-B4FC39B7177E}"/>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1413978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135" y="974362"/>
            <a:ext cx="7548486" cy="4173108"/>
          </a:xfrm>
        </p:spPr>
        <p:txBody>
          <a:bodyPr>
            <a:normAutofit/>
          </a:bodyPr>
          <a:lstStyle>
            <a:lvl1pPr marL="0" indent="0">
              <a:lnSpc>
                <a:spcPct val="100000"/>
              </a:lnSpc>
              <a:buFontTx/>
              <a:buNone/>
              <a:defRPr sz="1800">
                <a:latin typeface="Univers Medium" panose="020B0603020202030204" pitchFamily="34" charset="0"/>
              </a:defRPr>
            </a:lvl1pPr>
          </a:lstStyle>
          <a:p>
            <a:pPr lvl="0"/>
            <a:r>
              <a:rPr lang="de-DE"/>
              <a:t>Mastertextformat bearbeiten</a:t>
            </a:r>
            <a:endParaRPr lang="en-US"/>
          </a:p>
        </p:txBody>
      </p:sp>
    </p:spTree>
    <p:extLst>
      <p:ext uri="{BB962C8B-B14F-4D97-AF65-F5344CB8AC3E}">
        <p14:creationId xmlns:p14="http://schemas.microsoft.com/office/powerpoint/2010/main" val="4286485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el und Aufzählung">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135" y="1371600"/>
            <a:ext cx="7548486" cy="3775869"/>
          </a:xfrm>
        </p:spPr>
        <p:txBody>
          <a:bodyPr/>
          <a:lstStyle>
            <a:lvl1pPr>
              <a:lnSpc>
                <a:spcPct val="100000"/>
              </a:lnSpc>
              <a:defRPr sz="2000">
                <a:latin typeface="Univers Medium" panose="020B0603020202030204" pitchFamily="34" charset="0"/>
              </a:defRPr>
            </a:lvl1pPr>
            <a:lvl2pPr>
              <a:lnSpc>
                <a:spcPct val="100000"/>
              </a:lnSpc>
              <a:defRPr sz="1800">
                <a:latin typeface="Univers Medium" panose="020B0603020202030204" pitchFamily="34" charset="0"/>
              </a:defRPr>
            </a:lvl2pPr>
            <a:lvl3pPr>
              <a:lnSpc>
                <a:spcPct val="100000"/>
              </a:lnSpc>
              <a:defRPr sz="1600">
                <a:latin typeface="Univers Medium" panose="020B0603020202030204" pitchFamily="34" charset="0"/>
              </a:defRPr>
            </a:lvl3pPr>
            <a:lvl4pPr>
              <a:lnSpc>
                <a:spcPct val="100000"/>
              </a:lnSpc>
              <a:defRPr sz="1400">
                <a:latin typeface="Univers Medium" panose="020B0603020202030204" pitchFamily="34" charset="0"/>
              </a:defRPr>
            </a:lvl4pPr>
            <a:lvl5pPr marL="13716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itle 1">
            <a:extLst>
              <a:ext uri="{FF2B5EF4-FFF2-40B4-BE49-F238E27FC236}">
                <a16:creationId xmlns:a16="http://schemas.microsoft.com/office/drawing/2014/main" id="{C9505196-EB78-E14F-863B-B4FC39B7177E}"/>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3276012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el und Vergleich">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51135" y="1371600"/>
            <a:ext cx="3681022" cy="3775869"/>
          </a:xfrm>
        </p:spPr>
        <p:txBody>
          <a:bodyPr/>
          <a:lstStyle>
            <a:lvl1pPr>
              <a:lnSpc>
                <a:spcPct val="100000"/>
              </a:lnSpc>
              <a:defRPr sz="2000">
                <a:latin typeface="Univers Medium" panose="020B0603020202030204" pitchFamily="34" charset="0"/>
              </a:defRPr>
            </a:lvl1pPr>
            <a:lvl2pPr>
              <a:lnSpc>
                <a:spcPct val="100000"/>
              </a:lnSpc>
              <a:defRPr>
                <a:latin typeface="Univers Medium" panose="020B0603020202030204" pitchFamily="34" charset="0"/>
              </a:defRPr>
            </a:lvl2pPr>
            <a:lvl3pPr>
              <a:lnSpc>
                <a:spcPct val="100000"/>
              </a:lnSpc>
              <a:defRPr sz="1600">
                <a:latin typeface="Univers Medium" panose="020B0603020202030204" pitchFamily="34" charset="0"/>
              </a:defRPr>
            </a:lvl3pPr>
            <a:lvl4pPr>
              <a:lnSpc>
                <a:spcPct val="100000"/>
              </a:lnSpc>
              <a:defRPr sz="1400">
                <a:latin typeface="Univers Medium" panose="020B0603020202030204" pitchFamily="34" charset="0"/>
              </a:defRPr>
            </a:lvl4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Content Placeholder 3"/>
          <p:cNvSpPr>
            <a:spLocks noGrp="1"/>
          </p:cNvSpPr>
          <p:nvPr>
            <p:ph sz="half" idx="2"/>
          </p:nvPr>
        </p:nvSpPr>
        <p:spPr>
          <a:xfrm>
            <a:off x="4518597" y="1371600"/>
            <a:ext cx="3681023" cy="3775869"/>
          </a:xfrm>
        </p:spPr>
        <p:txBody>
          <a:bodyPr/>
          <a:lstStyle>
            <a:lvl1pPr>
              <a:lnSpc>
                <a:spcPct val="100000"/>
              </a:lnSpc>
              <a:defRPr sz="2000">
                <a:latin typeface="Univers Medium" panose="020B0603020202030204" pitchFamily="34" charset="0"/>
              </a:defRPr>
            </a:lvl1pPr>
            <a:lvl2pPr>
              <a:lnSpc>
                <a:spcPct val="100000"/>
              </a:lnSpc>
              <a:defRPr>
                <a:latin typeface="Univers Medium" panose="020B0603020202030204" pitchFamily="34" charset="0"/>
              </a:defRPr>
            </a:lvl2pPr>
            <a:lvl3pPr>
              <a:lnSpc>
                <a:spcPct val="100000"/>
              </a:lnSpc>
              <a:defRPr sz="1600">
                <a:latin typeface="Univers Medium" panose="020B0603020202030204" pitchFamily="34" charset="0"/>
              </a:defRPr>
            </a:lvl3pPr>
            <a:lvl4pPr>
              <a:lnSpc>
                <a:spcPct val="100000"/>
              </a:lnSpc>
              <a:defRPr sz="1400">
                <a:latin typeface="Univers Medium" panose="020B0603020202030204" pitchFamily="34" charset="0"/>
              </a:defRPr>
            </a:lvl4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itle 1">
            <a:extLst>
              <a:ext uri="{FF2B5EF4-FFF2-40B4-BE49-F238E27FC236}">
                <a16:creationId xmlns:a16="http://schemas.microsoft.com/office/drawing/2014/main" id="{F4EA033B-3A84-D942-8AD2-87EB2BB6FC06}"/>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520908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el und Bild">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651135" y="1371599"/>
            <a:ext cx="7548486" cy="3775870"/>
          </a:xfrm>
        </p:spPr>
        <p:txBody>
          <a:bodyPr anchor="t">
            <a:normAutofit/>
          </a:bodyPr>
          <a:lstStyle>
            <a:lvl1pPr marL="0" indent="0">
              <a:buNone/>
              <a:defRPr sz="2000">
                <a:latin typeface="Univers Medium" panose="020B0603020202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8" name="Title 1">
            <a:extLst>
              <a:ext uri="{FF2B5EF4-FFF2-40B4-BE49-F238E27FC236}">
                <a16:creationId xmlns:a16="http://schemas.microsoft.com/office/drawing/2014/main" id="{7EC2A250-38A2-BB42-A93A-B5F4722C832F}"/>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134292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haltsverzeichnis">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135" y="1371600"/>
            <a:ext cx="7548486" cy="3775869"/>
          </a:xfrm>
        </p:spPr>
        <p:txBody>
          <a:bodyPr/>
          <a:lstStyle>
            <a:lvl1pPr marL="457200" indent="-457200">
              <a:lnSpc>
                <a:spcPct val="100000"/>
              </a:lnSpc>
              <a:buFont typeface="+mj-lt"/>
              <a:buAutoNum type="arabicParenBoth"/>
              <a:defRPr sz="1800">
                <a:latin typeface="Univers Medium" panose="020B0603020202030204" pitchFamily="34" charset="0"/>
              </a:defRPr>
            </a:lvl1pPr>
            <a:lvl2pPr marL="342900" indent="0">
              <a:lnSpc>
                <a:spcPct val="100000"/>
              </a:lnSpc>
              <a:buFont typeface="+mj-lt"/>
              <a:buNone/>
              <a:defRPr>
                <a:latin typeface="Univers Medium" panose="020B0603020202030204" pitchFamily="34" charset="0"/>
              </a:defRPr>
            </a:lvl2pPr>
            <a:lvl3pPr marL="1028700" indent="-342900">
              <a:buFont typeface="+mj-lt"/>
              <a:buAutoNum type="arabicParenBoth"/>
              <a:defRPr sz="1600">
                <a:latin typeface="Univers Medium" panose="020B0603020202030204" pitchFamily="34" charset="0"/>
              </a:defRPr>
            </a:lvl3pPr>
            <a:lvl4pPr marL="1371600" indent="-342900">
              <a:buFont typeface="+mj-lt"/>
              <a:buAutoNum type="arabicParenBoth"/>
              <a:defRPr sz="1400">
                <a:latin typeface="Univers Medium" panose="020B0603020202030204" pitchFamily="34" charset="0"/>
              </a:defRPr>
            </a:lvl4pPr>
            <a:lvl5pPr marL="13716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itle 1">
            <a:extLst>
              <a:ext uri="{FF2B5EF4-FFF2-40B4-BE49-F238E27FC236}">
                <a16:creationId xmlns:a16="http://schemas.microsoft.com/office/drawing/2014/main" id="{C9505196-EB78-E14F-863B-B4FC39B7177E}"/>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2452575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el, Erklärung und Bild">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710067" y="1371599"/>
            <a:ext cx="4489554" cy="3775870"/>
          </a:xfrm>
        </p:spPr>
        <p:txBody>
          <a:bodyPr anchor="t">
            <a:normAutofit/>
          </a:bodyPr>
          <a:lstStyle>
            <a:lvl1pPr marL="0" indent="0">
              <a:buNone/>
              <a:defRPr sz="1800">
                <a:latin typeface="Univers Medium" panose="020B0603020202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4" name="Text Placeholder 3"/>
          <p:cNvSpPr>
            <a:spLocks noGrp="1"/>
          </p:cNvSpPr>
          <p:nvPr>
            <p:ph type="body" sz="half" idx="2"/>
          </p:nvPr>
        </p:nvSpPr>
        <p:spPr>
          <a:xfrm>
            <a:off x="651135" y="1371600"/>
            <a:ext cx="2927884" cy="3775869"/>
          </a:xfrm>
        </p:spPr>
        <p:txBody>
          <a:bodyPr>
            <a:normAutofit/>
          </a:bodyPr>
          <a:lstStyle>
            <a:lvl1pPr marL="0" indent="0">
              <a:lnSpc>
                <a:spcPct val="100000"/>
              </a:lnSpc>
              <a:buNone/>
              <a:defRPr sz="1600">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endParaRPr lang="en-US"/>
          </a:p>
        </p:txBody>
      </p:sp>
      <p:sp>
        <p:nvSpPr>
          <p:cNvPr id="8" name="Title 1">
            <a:extLst>
              <a:ext uri="{FF2B5EF4-FFF2-40B4-BE49-F238E27FC236}">
                <a16:creationId xmlns:a16="http://schemas.microsoft.com/office/drawing/2014/main" id="{7EC2A250-38A2-BB42-A93A-B5F4722C832F}"/>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18289899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ild 4x">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76AF88E-123A-AE41-993D-62D14AFBA047}"/>
              </a:ext>
            </a:extLst>
          </p:cNvPr>
          <p:cNvSpPr>
            <a:spLocks noGrp="1" noChangeAspect="1"/>
          </p:cNvSpPr>
          <p:nvPr>
            <p:ph type="pic" idx="1"/>
          </p:nvPr>
        </p:nvSpPr>
        <p:spPr>
          <a:xfrm>
            <a:off x="846945" y="524656"/>
            <a:ext cx="3530183" cy="1986198"/>
          </a:xfrm>
        </p:spPr>
        <p:txBody>
          <a:bodyPr anchor="t">
            <a:normAutofit/>
          </a:bodyPr>
          <a:lstStyle>
            <a:lvl1pPr marL="0" indent="0">
              <a:buNone/>
              <a:defRPr sz="2000">
                <a:latin typeface="Univers Medium" panose="020B0603020202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6" name="Picture Placeholder 2">
            <a:extLst>
              <a:ext uri="{FF2B5EF4-FFF2-40B4-BE49-F238E27FC236}">
                <a16:creationId xmlns:a16="http://schemas.microsoft.com/office/drawing/2014/main" id="{2A9A1BA7-475E-A041-A84D-CEC7D9EC94B2}"/>
              </a:ext>
            </a:extLst>
          </p:cNvPr>
          <p:cNvSpPr>
            <a:spLocks noGrp="1" noChangeAspect="1"/>
          </p:cNvSpPr>
          <p:nvPr>
            <p:ph type="pic" idx="10"/>
          </p:nvPr>
        </p:nvSpPr>
        <p:spPr>
          <a:xfrm>
            <a:off x="846945" y="2953062"/>
            <a:ext cx="3530183" cy="1986198"/>
          </a:xfrm>
        </p:spPr>
        <p:txBody>
          <a:bodyPr anchor="t">
            <a:normAutofit/>
          </a:bodyPr>
          <a:lstStyle>
            <a:lvl1pPr marL="0" indent="0" algn="l" defTabSz="685800" rtl="0" eaLnBrk="1" latinLnBrk="0" hangingPunct="1">
              <a:lnSpc>
                <a:spcPct val="90000"/>
              </a:lnSpc>
              <a:spcBef>
                <a:spcPts val="750"/>
              </a:spcBef>
              <a:buFont typeface="Arial" panose="020B0604020202020204" pitchFamily="34" charset="0"/>
              <a:buNone/>
              <a:defRPr lang="en-US" sz="2000" kern="1200" dirty="0">
                <a:solidFill>
                  <a:schemeClr val="tx1"/>
                </a:solidFill>
                <a:latin typeface="Univers Medium" panose="020B0603020202030204" pitchFamily="34" charset="0"/>
                <a:ea typeface="+mn-ea"/>
                <a:cs typeface="+mn-cs"/>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7" name="Picture Placeholder 2">
            <a:extLst>
              <a:ext uri="{FF2B5EF4-FFF2-40B4-BE49-F238E27FC236}">
                <a16:creationId xmlns:a16="http://schemas.microsoft.com/office/drawing/2014/main" id="{473E15AC-5851-6B46-A818-10CB13395ECC}"/>
              </a:ext>
            </a:extLst>
          </p:cNvPr>
          <p:cNvSpPr>
            <a:spLocks noGrp="1" noChangeAspect="1"/>
          </p:cNvSpPr>
          <p:nvPr>
            <p:ph type="pic" idx="11"/>
          </p:nvPr>
        </p:nvSpPr>
        <p:spPr>
          <a:xfrm>
            <a:off x="4609475" y="524656"/>
            <a:ext cx="3530183" cy="1986198"/>
          </a:xfrm>
        </p:spPr>
        <p:txBody>
          <a:bodyPr anchor="t">
            <a:normAutofit/>
          </a:bodyPr>
          <a:lstStyle>
            <a:lvl1pPr marL="0" indent="0" algn="l" defTabSz="685800" rtl="0" eaLnBrk="1" latinLnBrk="0" hangingPunct="1">
              <a:lnSpc>
                <a:spcPct val="90000"/>
              </a:lnSpc>
              <a:spcBef>
                <a:spcPts val="750"/>
              </a:spcBef>
              <a:buFont typeface="Arial" panose="020B0604020202020204" pitchFamily="34" charset="0"/>
              <a:buNone/>
              <a:defRPr lang="en-US" sz="2000" kern="1200" dirty="0">
                <a:solidFill>
                  <a:schemeClr val="tx1"/>
                </a:solidFill>
                <a:latin typeface="Univers Medium" panose="020B0603020202030204" pitchFamily="34" charset="0"/>
                <a:ea typeface="+mn-ea"/>
                <a:cs typeface="+mn-cs"/>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8" name="Picture Placeholder 2">
            <a:extLst>
              <a:ext uri="{FF2B5EF4-FFF2-40B4-BE49-F238E27FC236}">
                <a16:creationId xmlns:a16="http://schemas.microsoft.com/office/drawing/2014/main" id="{E32622BB-150B-8141-B892-686B4BC682DC}"/>
              </a:ext>
            </a:extLst>
          </p:cNvPr>
          <p:cNvSpPr>
            <a:spLocks noGrp="1" noChangeAspect="1"/>
          </p:cNvSpPr>
          <p:nvPr>
            <p:ph type="pic" idx="12"/>
          </p:nvPr>
        </p:nvSpPr>
        <p:spPr>
          <a:xfrm>
            <a:off x="4609475" y="2953062"/>
            <a:ext cx="3530183" cy="1986198"/>
          </a:xfrm>
        </p:spPr>
        <p:txBody>
          <a:bodyPr anchor="t">
            <a:normAutofit/>
          </a:bodyPr>
          <a:lstStyle>
            <a:lvl1pPr marL="0" indent="0" algn="l" defTabSz="685800" rtl="0" eaLnBrk="1" latinLnBrk="0" hangingPunct="1">
              <a:lnSpc>
                <a:spcPct val="90000"/>
              </a:lnSpc>
              <a:spcBef>
                <a:spcPts val="750"/>
              </a:spcBef>
              <a:buFont typeface="Arial" panose="020B0604020202020204" pitchFamily="34" charset="0"/>
              <a:buNone/>
              <a:defRPr lang="en-US" sz="2000" kern="1200" dirty="0">
                <a:solidFill>
                  <a:schemeClr val="tx1"/>
                </a:solidFill>
                <a:latin typeface="Univers Medium" panose="020B0603020202030204" pitchFamily="34" charset="0"/>
                <a:ea typeface="+mn-ea"/>
                <a:cs typeface="+mn-cs"/>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10" name="Text Placeholder 3">
            <a:extLst>
              <a:ext uri="{FF2B5EF4-FFF2-40B4-BE49-F238E27FC236}">
                <a16:creationId xmlns:a16="http://schemas.microsoft.com/office/drawing/2014/main" id="{D3FEDD9A-BCAD-8944-BEE5-AC8452EDA3DD}"/>
              </a:ext>
            </a:extLst>
          </p:cNvPr>
          <p:cNvSpPr>
            <a:spLocks noGrp="1"/>
          </p:cNvSpPr>
          <p:nvPr>
            <p:ph type="body" sz="half" idx="2"/>
          </p:nvPr>
        </p:nvSpPr>
        <p:spPr>
          <a:xfrm>
            <a:off x="846944" y="2600791"/>
            <a:ext cx="3530183" cy="269823"/>
          </a:xfrm>
        </p:spPr>
        <p:txBody>
          <a:bodyPr anchor="ctr">
            <a:normAutofit/>
          </a:bodyPr>
          <a:lstStyle>
            <a:lvl1pPr marL="0" indent="0">
              <a:buNone/>
              <a:defRPr sz="1100">
                <a:solidFill>
                  <a:srgbClr val="343433"/>
                </a:solidFill>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endParaRPr lang="en-US"/>
          </a:p>
        </p:txBody>
      </p:sp>
      <p:sp>
        <p:nvSpPr>
          <p:cNvPr id="11" name="Text Placeholder 3">
            <a:extLst>
              <a:ext uri="{FF2B5EF4-FFF2-40B4-BE49-F238E27FC236}">
                <a16:creationId xmlns:a16="http://schemas.microsoft.com/office/drawing/2014/main" id="{24ADF0B0-F526-4D44-BB00-2354E38BB7D2}"/>
              </a:ext>
            </a:extLst>
          </p:cNvPr>
          <p:cNvSpPr>
            <a:spLocks noGrp="1"/>
          </p:cNvSpPr>
          <p:nvPr>
            <p:ph type="body" sz="half" idx="13"/>
          </p:nvPr>
        </p:nvSpPr>
        <p:spPr>
          <a:xfrm>
            <a:off x="4609474" y="2600791"/>
            <a:ext cx="3530183" cy="269823"/>
          </a:xfrm>
        </p:spPr>
        <p:txBody>
          <a:bodyPr anchor="ctr">
            <a:normAutofit/>
          </a:bodyPr>
          <a:lstStyle>
            <a:lvl1pPr marL="0" indent="0">
              <a:buNone/>
              <a:defRPr sz="1100">
                <a:solidFill>
                  <a:srgbClr val="343433"/>
                </a:solidFill>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endParaRPr lang="en-US"/>
          </a:p>
        </p:txBody>
      </p:sp>
      <p:sp>
        <p:nvSpPr>
          <p:cNvPr id="12" name="Text Placeholder 3">
            <a:extLst>
              <a:ext uri="{FF2B5EF4-FFF2-40B4-BE49-F238E27FC236}">
                <a16:creationId xmlns:a16="http://schemas.microsoft.com/office/drawing/2014/main" id="{97B1673F-F170-AF41-B3E2-EF14B2A8A90E}"/>
              </a:ext>
            </a:extLst>
          </p:cNvPr>
          <p:cNvSpPr>
            <a:spLocks noGrp="1"/>
          </p:cNvSpPr>
          <p:nvPr>
            <p:ph type="body" sz="half" idx="14"/>
          </p:nvPr>
        </p:nvSpPr>
        <p:spPr>
          <a:xfrm>
            <a:off x="846944" y="5021708"/>
            <a:ext cx="3530183" cy="269823"/>
          </a:xfrm>
        </p:spPr>
        <p:txBody>
          <a:bodyPr anchor="ctr">
            <a:normAutofit/>
          </a:bodyPr>
          <a:lstStyle>
            <a:lvl1pPr marL="0" indent="0">
              <a:buNone/>
              <a:defRPr sz="1100">
                <a:solidFill>
                  <a:srgbClr val="343433"/>
                </a:solidFill>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endParaRPr lang="en-US"/>
          </a:p>
        </p:txBody>
      </p:sp>
      <p:sp>
        <p:nvSpPr>
          <p:cNvPr id="13" name="Text Placeholder 3">
            <a:extLst>
              <a:ext uri="{FF2B5EF4-FFF2-40B4-BE49-F238E27FC236}">
                <a16:creationId xmlns:a16="http://schemas.microsoft.com/office/drawing/2014/main" id="{D507E694-DBB1-1947-A92C-9F88E5C984A2}"/>
              </a:ext>
            </a:extLst>
          </p:cNvPr>
          <p:cNvSpPr>
            <a:spLocks noGrp="1"/>
          </p:cNvSpPr>
          <p:nvPr>
            <p:ph type="body" sz="half" idx="15"/>
          </p:nvPr>
        </p:nvSpPr>
        <p:spPr>
          <a:xfrm>
            <a:off x="4609474" y="5021708"/>
            <a:ext cx="3530183" cy="269823"/>
          </a:xfrm>
        </p:spPr>
        <p:txBody>
          <a:bodyPr anchor="ctr">
            <a:normAutofit/>
          </a:bodyPr>
          <a:lstStyle>
            <a:lvl1pPr marL="0" indent="0">
              <a:buNone/>
              <a:defRPr sz="1100">
                <a:solidFill>
                  <a:srgbClr val="343433"/>
                </a:solidFill>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endParaRPr lang="en-US"/>
          </a:p>
        </p:txBody>
      </p:sp>
    </p:spTree>
    <p:extLst>
      <p:ext uri="{BB962C8B-B14F-4D97-AF65-F5344CB8AC3E}">
        <p14:creationId xmlns:p14="http://schemas.microsoft.com/office/powerpoint/2010/main" val="1249849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folie">
    <p:spTree>
      <p:nvGrpSpPr>
        <p:cNvPr id="1" name=""/>
        <p:cNvGrpSpPr/>
        <p:nvPr/>
      </p:nvGrpSpPr>
      <p:grpSpPr>
        <a:xfrm>
          <a:off x="0" y="0"/>
          <a:ext cx="0" cy="0"/>
          <a:chOff x="0" y="0"/>
          <a:chExt cx="0" cy="0"/>
        </a:xfrm>
      </p:grpSpPr>
      <p:pic>
        <p:nvPicPr>
          <p:cNvPr id="37" name="Grafik 3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758" b="14839"/>
          <a:stretch/>
        </p:blipFill>
        <p:spPr>
          <a:xfrm>
            <a:off x="1016" y="2207570"/>
            <a:ext cx="3383868" cy="3457567"/>
          </a:xfrm>
          <a:prstGeom prst="rect">
            <a:avLst/>
          </a:prstGeom>
        </p:spPr>
      </p:pic>
      <p:sp>
        <p:nvSpPr>
          <p:cNvPr id="2" name="Titel 1"/>
          <p:cNvSpPr>
            <a:spLocks noGrp="1"/>
          </p:cNvSpPr>
          <p:nvPr>
            <p:ph type="ctrTitle" hasCustomPrompt="1"/>
          </p:nvPr>
        </p:nvSpPr>
        <p:spPr>
          <a:xfrm>
            <a:off x="2375757" y="719174"/>
            <a:ext cx="6495724" cy="422073"/>
          </a:xfrm>
          <a:prstGeom prst="rect">
            <a:avLst/>
          </a:prstGeom>
        </p:spPr>
        <p:txBody>
          <a:bodyPr anchor="t">
            <a:noAutofit/>
          </a:bodyPr>
          <a:lstStyle>
            <a:lvl1pPr algn="r">
              <a:defRPr sz="2100" b="1" cap="none" baseline="0">
                <a:solidFill>
                  <a:srgbClr val="004983"/>
                </a:solidFill>
                <a:latin typeface="Roboto" panose="02000000000000000000" pitchFamily="2" charset="0"/>
                <a:ea typeface="Roboto" panose="02000000000000000000" pitchFamily="2" charset="0"/>
                <a:cs typeface="Arial" pitchFamily="34" charset="0"/>
              </a:defRPr>
            </a:lvl1pPr>
          </a:lstStyle>
          <a:p>
            <a:r>
              <a:rPr lang="de-DE"/>
              <a:t>Titel der Präsentation.</a:t>
            </a:r>
            <a:endParaRPr lang="de-AT"/>
          </a:p>
        </p:txBody>
      </p:sp>
      <p:sp>
        <p:nvSpPr>
          <p:cNvPr id="3" name="Untertitel 2"/>
          <p:cNvSpPr>
            <a:spLocks noGrp="1"/>
          </p:cNvSpPr>
          <p:nvPr>
            <p:ph type="subTitle" idx="1" hasCustomPrompt="1"/>
          </p:nvPr>
        </p:nvSpPr>
        <p:spPr>
          <a:xfrm>
            <a:off x="2375757" y="1117307"/>
            <a:ext cx="6495724" cy="279073"/>
          </a:xfrm>
          <a:prstGeom prst="rect">
            <a:avLst/>
          </a:prstGeom>
        </p:spPr>
        <p:txBody>
          <a:bodyPr>
            <a:noAutofit/>
          </a:bodyPr>
          <a:lstStyle>
            <a:lvl1pPr marL="0" indent="0" algn="r">
              <a:buNone/>
              <a:defRPr sz="1350" b="1">
                <a:solidFill>
                  <a:schemeClr val="tx1">
                    <a:lumMod val="75000"/>
                    <a:lumOff val="25000"/>
                  </a:schemeClr>
                </a:solidFill>
                <a:latin typeface="Roboto" panose="02000000000000000000" pitchFamily="2" charset="0"/>
                <a:ea typeface="Roboto" panose="02000000000000000000" pitchFamily="2"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de-DE"/>
              <a:t>Unterüberschrift</a:t>
            </a:r>
            <a:endParaRPr lang="de-AT"/>
          </a:p>
        </p:txBody>
      </p:sp>
      <p:sp>
        <p:nvSpPr>
          <p:cNvPr id="28" name="Rechteck 27"/>
          <p:cNvSpPr/>
          <p:nvPr userDrawn="1"/>
        </p:nvSpPr>
        <p:spPr>
          <a:xfrm>
            <a:off x="-1" y="5260419"/>
            <a:ext cx="770167" cy="160067"/>
          </a:xfrm>
          <a:prstGeom prst="rect">
            <a:avLst/>
          </a:prstGeom>
          <a:solidFill>
            <a:srgbClr val="004983"/>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29" name="Gruppieren 28"/>
          <p:cNvGrpSpPr/>
          <p:nvPr userDrawn="1"/>
        </p:nvGrpSpPr>
        <p:grpSpPr>
          <a:xfrm>
            <a:off x="770167" y="5260419"/>
            <a:ext cx="180000" cy="149583"/>
            <a:chOff x="1084535" y="6310298"/>
            <a:chExt cx="180000" cy="179500"/>
          </a:xfrm>
        </p:grpSpPr>
        <p:sp>
          <p:nvSpPr>
            <p:cNvPr id="30" name="Rechteck 29"/>
            <p:cNvSpPr/>
            <p:nvPr userDrawn="1"/>
          </p:nvSpPr>
          <p:spPr>
            <a:xfrm>
              <a:off x="1084535" y="6399798"/>
              <a:ext cx="90000" cy="90000"/>
            </a:xfrm>
            <a:prstGeom prst="rect">
              <a:avLst/>
            </a:prstGeom>
            <a:solidFill>
              <a:srgbClr val="00498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1" name="Rechteck 30"/>
            <p:cNvSpPr/>
            <p:nvPr userDrawn="1"/>
          </p:nvSpPr>
          <p:spPr>
            <a:xfrm>
              <a:off x="1084535" y="6310298"/>
              <a:ext cx="90000" cy="90000"/>
            </a:xfrm>
            <a:prstGeom prst="rect">
              <a:avLst/>
            </a:prstGeom>
            <a:solidFill>
              <a:srgbClr val="00498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2" name="Rechteck 31"/>
            <p:cNvSpPr/>
            <p:nvPr userDrawn="1"/>
          </p:nvSpPr>
          <p:spPr>
            <a:xfrm>
              <a:off x="1174535" y="6399798"/>
              <a:ext cx="90000" cy="90000"/>
            </a:xfrm>
            <a:prstGeom prst="rect">
              <a:avLst/>
            </a:prstGeom>
            <a:solidFill>
              <a:srgbClr val="00498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3" name="Rechteck 32"/>
          <p:cNvSpPr/>
          <p:nvPr userDrawn="1"/>
        </p:nvSpPr>
        <p:spPr>
          <a:xfrm>
            <a:off x="0" y="5410004"/>
            <a:ext cx="5148064" cy="304998"/>
          </a:xfrm>
          <a:prstGeom prst="rect">
            <a:avLst/>
          </a:prstGeom>
          <a:solidFill>
            <a:srgbClr val="00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4" name="Textfeld 33"/>
          <p:cNvSpPr txBox="1"/>
          <p:nvPr userDrawn="1"/>
        </p:nvSpPr>
        <p:spPr>
          <a:xfrm>
            <a:off x="971600" y="5458628"/>
            <a:ext cx="2808312" cy="207749"/>
          </a:xfrm>
          <a:prstGeom prst="rect">
            <a:avLst/>
          </a:prstGeom>
          <a:noFill/>
        </p:spPr>
        <p:txBody>
          <a:bodyPr wrap="square" rtlCol="0" anchor="ctr">
            <a:spAutoFit/>
          </a:bodyPr>
          <a:lstStyle/>
          <a:p>
            <a:pPr algn="l"/>
            <a:r>
              <a:rPr lang="de-DE" sz="750" b="0" kern="1200" spc="45" baseline="0">
                <a:solidFill>
                  <a:schemeClr val="bg1"/>
                </a:solidFill>
                <a:latin typeface="Roboto" panose="02000000000000000000" pitchFamily="2" charset="0"/>
                <a:ea typeface="Roboto" panose="02000000000000000000" pitchFamily="2" charset="0"/>
                <a:cs typeface="+mn-cs"/>
              </a:rPr>
              <a:t>Biosignalverarbeitung</a:t>
            </a:r>
            <a:endParaRPr lang="de-DE" sz="825" b="1" kern="1200" spc="45" baseline="0">
              <a:solidFill>
                <a:schemeClr val="bg1"/>
              </a:solidFill>
              <a:latin typeface="Roboto" panose="02000000000000000000" pitchFamily="2" charset="0"/>
              <a:ea typeface="Roboto" panose="02000000000000000000" pitchFamily="2" charset="0"/>
              <a:cs typeface="+mn-cs"/>
            </a:endParaRPr>
          </a:p>
        </p:txBody>
      </p:sp>
      <p:pic>
        <p:nvPicPr>
          <p:cNvPr id="13" name="Grafik 12"/>
          <p:cNvPicPr>
            <a:picLocks noChangeAspect="1"/>
          </p:cNvPicPr>
          <p:nvPr userDrawn="1"/>
        </p:nvPicPr>
        <p:blipFill rotWithShape="1">
          <a:blip r:embed="rId3" cstate="print">
            <a:extLst>
              <a:ext uri="{28A0092B-C50C-407E-A947-70E740481C1C}">
                <a14:useLocalDpi xmlns:a14="http://schemas.microsoft.com/office/drawing/2010/main" val="0"/>
              </a:ext>
            </a:extLst>
          </a:blip>
          <a:srcRect b="31378"/>
          <a:stretch/>
        </p:blipFill>
        <p:spPr>
          <a:xfrm>
            <a:off x="133995" y="5372006"/>
            <a:ext cx="659527" cy="240863"/>
          </a:xfrm>
          <a:prstGeom prst="rect">
            <a:avLst/>
          </a:prstGeom>
        </p:spPr>
      </p:pic>
    </p:spTree>
    <p:extLst>
      <p:ext uri="{BB962C8B-B14F-4D97-AF65-F5344CB8AC3E}">
        <p14:creationId xmlns:p14="http://schemas.microsoft.com/office/powerpoint/2010/main" val="939385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elfolie">
    <p:spTree>
      <p:nvGrpSpPr>
        <p:cNvPr id="1" name=""/>
        <p:cNvGrpSpPr/>
        <p:nvPr/>
      </p:nvGrpSpPr>
      <p:grpSpPr>
        <a:xfrm>
          <a:off x="0" y="0"/>
          <a:ext cx="0" cy="0"/>
          <a:chOff x="0" y="0"/>
          <a:chExt cx="0" cy="0"/>
        </a:xfrm>
      </p:grpSpPr>
      <p:pic>
        <p:nvPicPr>
          <p:cNvPr id="37" name="Grafik 3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758" b="14839"/>
          <a:stretch/>
        </p:blipFill>
        <p:spPr>
          <a:xfrm>
            <a:off x="1016" y="2207570"/>
            <a:ext cx="3383868" cy="3457567"/>
          </a:xfrm>
          <a:prstGeom prst="rect">
            <a:avLst/>
          </a:prstGeom>
        </p:spPr>
      </p:pic>
      <p:sp>
        <p:nvSpPr>
          <p:cNvPr id="2" name="Titel 1"/>
          <p:cNvSpPr>
            <a:spLocks noGrp="1"/>
          </p:cNvSpPr>
          <p:nvPr>
            <p:ph type="ctrTitle" hasCustomPrompt="1"/>
          </p:nvPr>
        </p:nvSpPr>
        <p:spPr>
          <a:xfrm>
            <a:off x="2375757" y="719174"/>
            <a:ext cx="6495724" cy="422073"/>
          </a:xfrm>
          <a:prstGeom prst="rect">
            <a:avLst/>
          </a:prstGeom>
        </p:spPr>
        <p:txBody>
          <a:bodyPr anchor="t">
            <a:noAutofit/>
          </a:bodyPr>
          <a:lstStyle>
            <a:lvl1pPr algn="r">
              <a:defRPr sz="2100" b="1" cap="none" baseline="0">
                <a:solidFill>
                  <a:srgbClr val="004983"/>
                </a:solidFill>
                <a:latin typeface="Roboto" panose="02000000000000000000" pitchFamily="2" charset="0"/>
                <a:ea typeface="Roboto" panose="02000000000000000000" pitchFamily="2" charset="0"/>
                <a:cs typeface="Arial" pitchFamily="34" charset="0"/>
              </a:defRPr>
            </a:lvl1pPr>
          </a:lstStyle>
          <a:p>
            <a:r>
              <a:rPr lang="de-DE"/>
              <a:t>Titel der Präsentation.</a:t>
            </a:r>
            <a:endParaRPr lang="de-AT"/>
          </a:p>
        </p:txBody>
      </p:sp>
      <p:sp>
        <p:nvSpPr>
          <p:cNvPr id="3" name="Untertitel 2"/>
          <p:cNvSpPr>
            <a:spLocks noGrp="1"/>
          </p:cNvSpPr>
          <p:nvPr>
            <p:ph type="subTitle" idx="1" hasCustomPrompt="1"/>
          </p:nvPr>
        </p:nvSpPr>
        <p:spPr>
          <a:xfrm>
            <a:off x="2375757" y="1117307"/>
            <a:ext cx="6495724" cy="279073"/>
          </a:xfrm>
          <a:prstGeom prst="rect">
            <a:avLst/>
          </a:prstGeom>
        </p:spPr>
        <p:txBody>
          <a:bodyPr>
            <a:noAutofit/>
          </a:bodyPr>
          <a:lstStyle>
            <a:lvl1pPr marL="0" indent="0" algn="r">
              <a:buNone/>
              <a:defRPr sz="1350" b="1">
                <a:solidFill>
                  <a:schemeClr val="tx1">
                    <a:lumMod val="75000"/>
                    <a:lumOff val="25000"/>
                  </a:schemeClr>
                </a:solidFill>
                <a:latin typeface="Roboto" panose="02000000000000000000" pitchFamily="2" charset="0"/>
                <a:ea typeface="Roboto" panose="02000000000000000000" pitchFamily="2"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de-DE"/>
              <a:t>Unterüberschrift</a:t>
            </a:r>
            <a:endParaRPr lang="de-AT"/>
          </a:p>
        </p:txBody>
      </p:sp>
      <p:sp>
        <p:nvSpPr>
          <p:cNvPr id="28" name="Rechteck 27"/>
          <p:cNvSpPr/>
          <p:nvPr userDrawn="1"/>
        </p:nvSpPr>
        <p:spPr>
          <a:xfrm>
            <a:off x="-1" y="5260419"/>
            <a:ext cx="770167" cy="160067"/>
          </a:xfrm>
          <a:prstGeom prst="rect">
            <a:avLst/>
          </a:prstGeom>
          <a:solidFill>
            <a:srgbClr val="004983"/>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29" name="Gruppieren 28"/>
          <p:cNvGrpSpPr/>
          <p:nvPr userDrawn="1"/>
        </p:nvGrpSpPr>
        <p:grpSpPr>
          <a:xfrm>
            <a:off x="770167" y="5260419"/>
            <a:ext cx="180000" cy="149583"/>
            <a:chOff x="1084535" y="6310298"/>
            <a:chExt cx="180000" cy="179500"/>
          </a:xfrm>
        </p:grpSpPr>
        <p:sp>
          <p:nvSpPr>
            <p:cNvPr id="30" name="Rechteck 29"/>
            <p:cNvSpPr/>
            <p:nvPr userDrawn="1"/>
          </p:nvSpPr>
          <p:spPr>
            <a:xfrm>
              <a:off x="1084535" y="6399798"/>
              <a:ext cx="90000" cy="90000"/>
            </a:xfrm>
            <a:prstGeom prst="rect">
              <a:avLst/>
            </a:prstGeom>
            <a:solidFill>
              <a:srgbClr val="00498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1" name="Rechteck 30"/>
            <p:cNvSpPr/>
            <p:nvPr userDrawn="1"/>
          </p:nvSpPr>
          <p:spPr>
            <a:xfrm>
              <a:off x="1084535" y="6310298"/>
              <a:ext cx="90000" cy="90000"/>
            </a:xfrm>
            <a:prstGeom prst="rect">
              <a:avLst/>
            </a:prstGeom>
            <a:solidFill>
              <a:srgbClr val="00498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2" name="Rechteck 31"/>
            <p:cNvSpPr/>
            <p:nvPr userDrawn="1"/>
          </p:nvSpPr>
          <p:spPr>
            <a:xfrm>
              <a:off x="1174535" y="6399798"/>
              <a:ext cx="90000" cy="90000"/>
            </a:xfrm>
            <a:prstGeom prst="rect">
              <a:avLst/>
            </a:prstGeom>
            <a:solidFill>
              <a:srgbClr val="00498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3" name="Rechteck 32"/>
          <p:cNvSpPr/>
          <p:nvPr userDrawn="1"/>
        </p:nvSpPr>
        <p:spPr>
          <a:xfrm>
            <a:off x="0" y="5410004"/>
            <a:ext cx="5148064" cy="304998"/>
          </a:xfrm>
          <a:prstGeom prst="rect">
            <a:avLst/>
          </a:prstGeom>
          <a:solidFill>
            <a:srgbClr val="00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4" name="Textfeld 33"/>
          <p:cNvSpPr txBox="1"/>
          <p:nvPr userDrawn="1"/>
        </p:nvSpPr>
        <p:spPr>
          <a:xfrm>
            <a:off x="971600" y="5458628"/>
            <a:ext cx="2808312" cy="207749"/>
          </a:xfrm>
          <a:prstGeom prst="rect">
            <a:avLst/>
          </a:prstGeom>
          <a:noFill/>
        </p:spPr>
        <p:txBody>
          <a:bodyPr wrap="square" rtlCol="0" anchor="ctr">
            <a:spAutoFit/>
          </a:bodyPr>
          <a:lstStyle/>
          <a:p>
            <a:pPr algn="l"/>
            <a:r>
              <a:rPr lang="de-DE" sz="750" b="0" kern="1200" spc="45" baseline="0">
                <a:solidFill>
                  <a:schemeClr val="bg1"/>
                </a:solidFill>
                <a:latin typeface="Roboto" panose="02000000000000000000" pitchFamily="2" charset="0"/>
                <a:ea typeface="Roboto" panose="02000000000000000000" pitchFamily="2" charset="0"/>
                <a:cs typeface="+mn-cs"/>
              </a:rPr>
              <a:t>Biosignalverarbeitung</a:t>
            </a:r>
            <a:endParaRPr lang="de-DE" sz="825" b="1" kern="1200" spc="45" baseline="0">
              <a:solidFill>
                <a:schemeClr val="bg1"/>
              </a:solidFill>
              <a:latin typeface="Roboto" panose="02000000000000000000" pitchFamily="2" charset="0"/>
              <a:ea typeface="Roboto" panose="02000000000000000000" pitchFamily="2" charset="0"/>
              <a:cs typeface="+mn-cs"/>
            </a:endParaRPr>
          </a:p>
        </p:txBody>
      </p:sp>
      <p:pic>
        <p:nvPicPr>
          <p:cNvPr id="13" name="Grafik 12"/>
          <p:cNvPicPr>
            <a:picLocks noChangeAspect="1"/>
          </p:cNvPicPr>
          <p:nvPr userDrawn="1"/>
        </p:nvPicPr>
        <p:blipFill rotWithShape="1">
          <a:blip r:embed="rId3" cstate="print">
            <a:extLst>
              <a:ext uri="{28A0092B-C50C-407E-A947-70E740481C1C}">
                <a14:useLocalDpi xmlns:a14="http://schemas.microsoft.com/office/drawing/2010/main" val="0"/>
              </a:ext>
            </a:extLst>
          </a:blip>
          <a:srcRect b="31378"/>
          <a:stretch/>
        </p:blipFill>
        <p:spPr>
          <a:xfrm>
            <a:off x="133995" y="5372006"/>
            <a:ext cx="659527" cy="240863"/>
          </a:xfrm>
          <a:prstGeom prst="rect">
            <a:avLst/>
          </a:prstGeom>
        </p:spPr>
      </p:pic>
    </p:spTree>
    <p:extLst>
      <p:ext uri="{BB962C8B-B14F-4D97-AF65-F5344CB8AC3E}">
        <p14:creationId xmlns:p14="http://schemas.microsoft.com/office/powerpoint/2010/main" val="361867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Text">
    <p:spTree>
      <p:nvGrpSpPr>
        <p:cNvPr id="1" name=""/>
        <p:cNvGrpSpPr/>
        <p:nvPr/>
      </p:nvGrpSpPr>
      <p:grpSpPr>
        <a:xfrm>
          <a:off x="0" y="0"/>
          <a:ext cx="0" cy="0"/>
          <a:chOff x="0" y="0"/>
          <a:chExt cx="0" cy="0"/>
        </a:xfrm>
      </p:grpSpPr>
      <p:sp>
        <p:nvSpPr>
          <p:cNvPr id="2" name="Title 1"/>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
        <p:nvSpPr>
          <p:cNvPr id="3" name="Content Placeholder 2"/>
          <p:cNvSpPr>
            <a:spLocks noGrp="1"/>
          </p:cNvSpPr>
          <p:nvPr>
            <p:ph idx="1"/>
          </p:nvPr>
        </p:nvSpPr>
        <p:spPr>
          <a:xfrm>
            <a:off x="651135" y="1371600"/>
            <a:ext cx="7548486" cy="3775869"/>
          </a:xfrm>
        </p:spPr>
        <p:txBody>
          <a:bodyPr>
            <a:normAutofit/>
          </a:bodyPr>
          <a:lstStyle>
            <a:lvl1pPr marL="0" indent="0">
              <a:lnSpc>
                <a:spcPct val="100000"/>
              </a:lnSpc>
              <a:buFontTx/>
              <a:buNone/>
              <a:defRPr sz="1800">
                <a:latin typeface="Univers Medium" panose="020B0603020202030204" pitchFamily="34" charset="0"/>
              </a:defRPr>
            </a:lvl1pPr>
          </a:lstStyle>
          <a:p>
            <a:pPr lvl="0"/>
            <a:r>
              <a:rPr lang="de-DE"/>
              <a:t>Mastertextformat bearbeiten</a:t>
            </a:r>
          </a:p>
        </p:txBody>
      </p:sp>
    </p:spTree>
    <p:extLst>
      <p:ext uri="{BB962C8B-B14F-4D97-AF65-F5344CB8AC3E}">
        <p14:creationId xmlns:p14="http://schemas.microsoft.com/office/powerpoint/2010/main" val="3262531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135" y="974362"/>
            <a:ext cx="7548486" cy="4173108"/>
          </a:xfrm>
        </p:spPr>
        <p:txBody>
          <a:bodyPr>
            <a:normAutofit/>
          </a:bodyPr>
          <a:lstStyle>
            <a:lvl1pPr marL="0" indent="0">
              <a:lnSpc>
                <a:spcPct val="100000"/>
              </a:lnSpc>
              <a:buFontTx/>
              <a:buNone/>
              <a:defRPr sz="1800">
                <a:latin typeface="Univers Medium" panose="020B0603020202030204" pitchFamily="34" charset="0"/>
              </a:defRPr>
            </a:lvl1pPr>
          </a:lstStyle>
          <a:p>
            <a:pPr lvl="0"/>
            <a:r>
              <a:rPr lang="de-DE"/>
              <a:t>Mastertextformat bearbeiten</a:t>
            </a:r>
          </a:p>
        </p:txBody>
      </p:sp>
    </p:spTree>
    <p:extLst>
      <p:ext uri="{BB962C8B-B14F-4D97-AF65-F5344CB8AC3E}">
        <p14:creationId xmlns:p14="http://schemas.microsoft.com/office/powerpoint/2010/main" val="42285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und Aufzählung">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135" y="1371600"/>
            <a:ext cx="7548486" cy="3775869"/>
          </a:xfrm>
        </p:spPr>
        <p:txBody>
          <a:bodyPr/>
          <a:lstStyle>
            <a:lvl1pPr>
              <a:lnSpc>
                <a:spcPct val="100000"/>
              </a:lnSpc>
              <a:defRPr sz="2000">
                <a:latin typeface="Univers Medium" panose="020B0603020202030204" pitchFamily="34" charset="0"/>
              </a:defRPr>
            </a:lvl1pPr>
            <a:lvl2pPr>
              <a:lnSpc>
                <a:spcPct val="100000"/>
              </a:lnSpc>
              <a:defRPr sz="1800">
                <a:latin typeface="Univers Medium" panose="020B0603020202030204" pitchFamily="34" charset="0"/>
              </a:defRPr>
            </a:lvl2pPr>
            <a:lvl3pPr>
              <a:lnSpc>
                <a:spcPct val="100000"/>
              </a:lnSpc>
              <a:defRPr sz="1600">
                <a:latin typeface="Univers Medium" panose="020B0603020202030204" pitchFamily="34" charset="0"/>
              </a:defRPr>
            </a:lvl3pPr>
            <a:lvl4pPr>
              <a:lnSpc>
                <a:spcPct val="100000"/>
              </a:lnSpc>
              <a:defRPr sz="1400">
                <a:latin typeface="Univers Medium" panose="020B0603020202030204" pitchFamily="34" charset="0"/>
              </a:defRPr>
            </a:lvl4pPr>
            <a:lvl5pPr marL="13716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itle 1">
            <a:extLst>
              <a:ext uri="{FF2B5EF4-FFF2-40B4-BE49-F238E27FC236}">
                <a16:creationId xmlns:a16="http://schemas.microsoft.com/office/drawing/2014/main" id="{C9505196-EB78-E14F-863B-B4FC39B7177E}"/>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2147898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EEBC8623-86FF-6B42-8AF5-CAD078CB1AE5}"/>
              </a:ext>
            </a:extLst>
          </p:cNvPr>
          <p:cNvPicPr>
            <a:picLocks noChangeAspect="1"/>
          </p:cNvPicPr>
          <p:nvPr/>
        </p:nvPicPr>
        <p:blipFill rotWithShape="1">
          <a:blip r:embed="rId2"/>
          <a:srcRect r="10819"/>
          <a:stretch/>
        </p:blipFill>
        <p:spPr>
          <a:xfrm>
            <a:off x="0" y="0"/>
            <a:ext cx="8154649" cy="5715000"/>
          </a:xfrm>
          <a:prstGeom prst="rect">
            <a:avLst/>
          </a:prstGeom>
        </p:spPr>
      </p:pic>
      <p:sp>
        <p:nvSpPr>
          <p:cNvPr id="2" name="Title 1"/>
          <p:cNvSpPr>
            <a:spLocks noGrp="1"/>
          </p:cNvSpPr>
          <p:nvPr>
            <p:ph type="title"/>
          </p:nvPr>
        </p:nvSpPr>
        <p:spPr>
          <a:xfrm>
            <a:off x="668858" y="1732077"/>
            <a:ext cx="7886700" cy="2377281"/>
          </a:xfrm>
          <a:prstGeom prst="rect">
            <a:avLst/>
          </a:prstGeom>
        </p:spPr>
        <p:txBody>
          <a:bodyPr anchor="b">
            <a:normAutofit/>
          </a:bodyPr>
          <a:lstStyle>
            <a:lvl1pPr>
              <a:defRPr sz="3200" b="1">
                <a:solidFill>
                  <a:srgbClr val="00416E"/>
                </a:solidFill>
                <a:latin typeface="Univers Medium" panose="020B0603020202030204" pitchFamily="34" charset="0"/>
              </a:defRPr>
            </a:lvl1pPr>
          </a:lstStyle>
          <a:p>
            <a:r>
              <a:rPr lang="de-DE"/>
              <a:t>Mastertitelformat bearbeiten</a:t>
            </a:r>
            <a:endParaRPr lang="en-US"/>
          </a:p>
        </p:txBody>
      </p:sp>
      <p:sp>
        <p:nvSpPr>
          <p:cNvPr id="3" name="Text Placeholder 2"/>
          <p:cNvSpPr>
            <a:spLocks noGrp="1"/>
          </p:cNvSpPr>
          <p:nvPr>
            <p:ph type="body" idx="1"/>
          </p:nvPr>
        </p:nvSpPr>
        <p:spPr>
          <a:xfrm>
            <a:off x="668858" y="4131848"/>
            <a:ext cx="7886700" cy="799916"/>
          </a:xfrm>
        </p:spPr>
        <p:txBody>
          <a:bodyPr/>
          <a:lstStyle>
            <a:lvl1pPr marL="0" indent="0">
              <a:buNone/>
              <a:defRPr sz="1800">
                <a:solidFill>
                  <a:srgbClr val="343433"/>
                </a:solidFill>
                <a:latin typeface="Univers Medium" panose="020B0603020202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9" name="Rechteck 8">
            <a:extLst>
              <a:ext uri="{FF2B5EF4-FFF2-40B4-BE49-F238E27FC236}">
                <a16:creationId xmlns:a16="http://schemas.microsoft.com/office/drawing/2014/main" id="{6B40283F-122A-F74E-9A63-86F4FF752016}"/>
              </a:ext>
            </a:extLst>
          </p:cNvPr>
          <p:cNvSpPr/>
          <p:nvPr/>
        </p:nvSpPr>
        <p:spPr>
          <a:xfrm>
            <a:off x="7967272" y="5156616"/>
            <a:ext cx="1176728" cy="558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D192FF1E-71D0-1DA9-DE5F-697D45281B97}"/>
              </a:ext>
            </a:extLst>
          </p:cNvPr>
          <p:cNvPicPr>
            <a:picLocks noChangeAspect="1"/>
          </p:cNvPicPr>
          <p:nvPr userDrawn="1"/>
        </p:nvPicPr>
        <p:blipFill rotWithShape="1">
          <a:blip r:embed="rId2"/>
          <a:srcRect r="10819"/>
          <a:stretch/>
        </p:blipFill>
        <p:spPr>
          <a:xfrm>
            <a:off x="0" y="0"/>
            <a:ext cx="8154649" cy="5715000"/>
          </a:xfrm>
          <a:prstGeom prst="rect">
            <a:avLst/>
          </a:prstGeom>
        </p:spPr>
      </p:pic>
      <p:sp>
        <p:nvSpPr>
          <p:cNvPr id="5" name="Rechteck 4">
            <a:extLst>
              <a:ext uri="{FF2B5EF4-FFF2-40B4-BE49-F238E27FC236}">
                <a16:creationId xmlns:a16="http://schemas.microsoft.com/office/drawing/2014/main" id="{0434AD36-439D-F962-A779-A846CEE3C979}"/>
              </a:ext>
            </a:extLst>
          </p:cNvPr>
          <p:cNvSpPr/>
          <p:nvPr userDrawn="1"/>
        </p:nvSpPr>
        <p:spPr>
          <a:xfrm>
            <a:off x="7967272" y="5156616"/>
            <a:ext cx="1176728" cy="558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2360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 und Vergleich">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51135" y="1371600"/>
            <a:ext cx="3681022" cy="3775869"/>
          </a:xfrm>
        </p:spPr>
        <p:txBody>
          <a:bodyPr/>
          <a:lstStyle>
            <a:lvl1pPr>
              <a:lnSpc>
                <a:spcPct val="100000"/>
              </a:lnSpc>
              <a:defRPr sz="2000">
                <a:latin typeface="Univers Medium" panose="020B0603020202030204" pitchFamily="34" charset="0"/>
              </a:defRPr>
            </a:lvl1pPr>
            <a:lvl2pPr>
              <a:lnSpc>
                <a:spcPct val="100000"/>
              </a:lnSpc>
              <a:defRPr>
                <a:latin typeface="Univers Medium" panose="020B0603020202030204" pitchFamily="34" charset="0"/>
              </a:defRPr>
            </a:lvl2pPr>
            <a:lvl3pPr>
              <a:lnSpc>
                <a:spcPct val="100000"/>
              </a:lnSpc>
              <a:defRPr sz="1600">
                <a:latin typeface="Univers Medium" panose="020B0603020202030204" pitchFamily="34" charset="0"/>
              </a:defRPr>
            </a:lvl3pPr>
            <a:lvl4pPr>
              <a:lnSpc>
                <a:spcPct val="100000"/>
              </a:lnSpc>
              <a:defRPr sz="1400">
                <a:latin typeface="Univers Medium" panose="020B0603020202030204" pitchFamily="34" charset="0"/>
              </a:defRPr>
            </a:lvl4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Content Placeholder 3"/>
          <p:cNvSpPr>
            <a:spLocks noGrp="1"/>
          </p:cNvSpPr>
          <p:nvPr>
            <p:ph sz="half" idx="2"/>
          </p:nvPr>
        </p:nvSpPr>
        <p:spPr>
          <a:xfrm>
            <a:off x="4518597" y="1371600"/>
            <a:ext cx="3681023" cy="3775869"/>
          </a:xfrm>
        </p:spPr>
        <p:txBody>
          <a:bodyPr/>
          <a:lstStyle>
            <a:lvl1pPr>
              <a:lnSpc>
                <a:spcPct val="100000"/>
              </a:lnSpc>
              <a:defRPr sz="2000">
                <a:latin typeface="Univers Medium" panose="020B0603020202030204" pitchFamily="34" charset="0"/>
              </a:defRPr>
            </a:lvl1pPr>
            <a:lvl2pPr>
              <a:lnSpc>
                <a:spcPct val="100000"/>
              </a:lnSpc>
              <a:defRPr>
                <a:latin typeface="Univers Medium" panose="020B0603020202030204" pitchFamily="34" charset="0"/>
              </a:defRPr>
            </a:lvl2pPr>
            <a:lvl3pPr>
              <a:lnSpc>
                <a:spcPct val="100000"/>
              </a:lnSpc>
              <a:defRPr sz="1600">
                <a:latin typeface="Univers Medium" panose="020B0603020202030204" pitchFamily="34" charset="0"/>
              </a:defRPr>
            </a:lvl3pPr>
            <a:lvl4pPr>
              <a:lnSpc>
                <a:spcPct val="100000"/>
              </a:lnSpc>
              <a:defRPr sz="1400">
                <a:latin typeface="Univers Medium" panose="020B0603020202030204" pitchFamily="34" charset="0"/>
              </a:defRPr>
            </a:lvl4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itle 1">
            <a:extLst>
              <a:ext uri="{FF2B5EF4-FFF2-40B4-BE49-F238E27FC236}">
                <a16:creationId xmlns:a16="http://schemas.microsoft.com/office/drawing/2014/main" id="{F4EA033B-3A84-D942-8AD2-87EB2BB6FC06}"/>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1803026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und Bild">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651135" y="1371599"/>
            <a:ext cx="7548486" cy="3775870"/>
          </a:xfrm>
        </p:spPr>
        <p:txBody>
          <a:bodyPr anchor="t">
            <a:normAutofit/>
          </a:bodyPr>
          <a:lstStyle>
            <a:lvl1pPr marL="0" indent="0">
              <a:buNone/>
              <a:defRPr sz="2000">
                <a:latin typeface="Univers Medium" panose="020B0603020202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8" name="Title 1">
            <a:extLst>
              <a:ext uri="{FF2B5EF4-FFF2-40B4-BE49-F238E27FC236}">
                <a16:creationId xmlns:a16="http://schemas.microsoft.com/office/drawing/2014/main" id="{7EC2A250-38A2-BB42-A93A-B5F4722C832F}"/>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4017243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Erklärung und Bild">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710067" y="1371599"/>
            <a:ext cx="4489554" cy="3775870"/>
          </a:xfrm>
        </p:spPr>
        <p:txBody>
          <a:bodyPr anchor="t">
            <a:normAutofit/>
          </a:bodyPr>
          <a:lstStyle>
            <a:lvl1pPr marL="0" indent="0">
              <a:buNone/>
              <a:defRPr sz="1800">
                <a:latin typeface="Univers Medium" panose="020B0603020202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a:p>
        </p:txBody>
      </p:sp>
      <p:sp>
        <p:nvSpPr>
          <p:cNvPr id="4" name="Text Placeholder 3"/>
          <p:cNvSpPr>
            <a:spLocks noGrp="1"/>
          </p:cNvSpPr>
          <p:nvPr>
            <p:ph type="body" sz="half" idx="2"/>
          </p:nvPr>
        </p:nvSpPr>
        <p:spPr>
          <a:xfrm>
            <a:off x="651135" y="1371600"/>
            <a:ext cx="2927884" cy="3775869"/>
          </a:xfrm>
        </p:spPr>
        <p:txBody>
          <a:bodyPr>
            <a:normAutofit/>
          </a:bodyPr>
          <a:lstStyle>
            <a:lvl1pPr marL="0" indent="0">
              <a:lnSpc>
                <a:spcPct val="100000"/>
              </a:lnSpc>
              <a:buNone/>
              <a:defRPr sz="1600">
                <a:latin typeface="Univers Medium" panose="020B0603020202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8" name="Title 1">
            <a:extLst>
              <a:ext uri="{FF2B5EF4-FFF2-40B4-BE49-F238E27FC236}">
                <a16:creationId xmlns:a16="http://schemas.microsoft.com/office/drawing/2014/main" id="{7EC2A250-38A2-BB42-A93A-B5F4722C832F}"/>
              </a:ext>
            </a:extLst>
          </p:cNvPr>
          <p:cNvSpPr>
            <a:spLocks noGrp="1"/>
          </p:cNvSpPr>
          <p:nvPr>
            <p:ph type="title"/>
          </p:nvPr>
        </p:nvSpPr>
        <p:spPr>
          <a:xfrm>
            <a:off x="651135" y="487179"/>
            <a:ext cx="7548485" cy="776625"/>
          </a:xfrm>
          <a:prstGeom prst="rect">
            <a:avLst/>
          </a:prstGeom>
        </p:spPr>
        <p:txBody>
          <a:bodyPr>
            <a:normAutofit/>
          </a:bodyPr>
          <a:lstStyle>
            <a:lvl1pPr>
              <a:defRPr sz="2800" b="1" i="0">
                <a:solidFill>
                  <a:srgbClr val="00416E"/>
                </a:solidFill>
                <a:latin typeface="Univers" panose="020B0603020202030204" pitchFamily="34" charset="0"/>
              </a:defRPr>
            </a:lvl1pPr>
          </a:lstStyle>
          <a:p>
            <a:r>
              <a:rPr lang="de-DE"/>
              <a:t>Mastertitelformat bearbeiten</a:t>
            </a:r>
            <a:endParaRPr lang="en-US"/>
          </a:p>
        </p:txBody>
      </p:sp>
    </p:spTree>
    <p:extLst>
      <p:ext uri="{BB962C8B-B14F-4D97-AF65-F5344CB8AC3E}">
        <p14:creationId xmlns:p14="http://schemas.microsoft.com/office/powerpoint/2010/main" val="3874900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5DCECD2D-354A-214A-82A8-85822346FCED}"/>
              </a:ext>
            </a:extLst>
          </p:cNvPr>
          <p:cNvPicPr>
            <a:picLocks noChangeAspect="1"/>
          </p:cNvPicPr>
          <p:nvPr/>
        </p:nvPicPr>
        <p:blipFill>
          <a:blip r:embed="rId25"/>
          <a:stretch>
            <a:fillRect/>
          </a:stretch>
        </p:blipFill>
        <p:spPr>
          <a:xfrm>
            <a:off x="0" y="0"/>
            <a:ext cx="9144000" cy="5715000"/>
          </a:xfrm>
          <a:prstGeom prst="rect">
            <a:avLst/>
          </a:prstGeom>
        </p:spPr>
      </p:pic>
      <p:pic>
        <p:nvPicPr>
          <p:cNvPr id="5" name="Grafik 4">
            <a:extLst>
              <a:ext uri="{FF2B5EF4-FFF2-40B4-BE49-F238E27FC236}">
                <a16:creationId xmlns:a16="http://schemas.microsoft.com/office/drawing/2014/main" id="{1C408DB9-427D-6C4F-9A3C-FF6D04D4987C}"/>
              </a:ext>
            </a:extLst>
          </p:cNvPr>
          <p:cNvPicPr>
            <a:picLocks noChangeAspect="1"/>
          </p:cNvPicPr>
          <p:nvPr/>
        </p:nvPicPr>
        <p:blipFill>
          <a:blip r:embed="rId26"/>
          <a:stretch>
            <a:fillRect/>
          </a:stretch>
        </p:blipFill>
        <p:spPr>
          <a:xfrm>
            <a:off x="0" y="0"/>
            <a:ext cx="9144000" cy="5715000"/>
          </a:xfrm>
          <a:prstGeom prst="rect">
            <a:avLst/>
          </a:prstGeom>
        </p:spPr>
      </p:pic>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p:txBody>
      </p:sp>
      <p:sp>
        <p:nvSpPr>
          <p:cNvPr id="7" name="Rechteck 6">
            <a:extLst>
              <a:ext uri="{FF2B5EF4-FFF2-40B4-BE49-F238E27FC236}">
                <a16:creationId xmlns:a16="http://schemas.microsoft.com/office/drawing/2014/main" id="{2700372E-F62A-1F44-856C-792DF25EBEF5}"/>
              </a:ext>
            </a:extLst>
          </p:cNvPr>
          <p:cNvSpPr/>
          <p:nvPr/>
        </p:nvSpPr>
        <p:spPr>
          <a:xfrm flipH="1">
            <a:off x="8336111" y="0"/>
            <a:ext cx="487180" cy="509666"/>
          </a:xfrm>
          <a:prstGeom prst="rect">
            <a:avLst/>
          </a:prstGeom>
          <a:solidFill>
            <a:srgbClr val="004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oliennummernplatzhalter 5">
            <a:extLst>
              <a:ext uri="{FF2B5EF4-FFF2-40B4-BE49-F238E27FC236}">
                <a16:creationId xmlns:a16="http://schemas.microsoft.com/office/drawing/2014/main" id="{A5D32700-82AA-E54D-82BC-AB72403F92E4}"/>
              </a:ext>
            </a:extLst>
          </p:cNvPr>
          <p:cNvSpPr txBox="1">
            <a:spLocks/>
          </p:cNvSpPr>
          <p:nvPr/>
        </p:nvSpPr>
        <p:spPr>
          <a:xfrm>
            <a:off x="8352506" y="0"/>
            <a:ext cx="464696" cy="509665"/>
          </a:xfrm>
          <a:prstGeom prst="rect">
            <a:avLst/>
          </a:prstGeom>
        </p:spPr>
        <p:txBody>
          <a:bodyPr vert="horz" lIns="91440" tIns="45720" rIns="91440" bIns="45720" rtlCol="0" anchor="ctr"/>
          <a:lstStyle>
            <a:defPPr>
              <a:defRPr lang="de-DE"/>
            </a:defPPr>
            <a:lvl1pPr marL="0" algn="r" defTabSz="914400" rtl="0" eaLnBrk="1" latinLnBrk="0" hangingPunct="1">
              <a:defRPr sz="1050" kern="1200">
                <a:solidFill>
                  <a:schemeClr val="tx1"/>
                </a:solidFill>
                <a:latin typeface="MCI Univers 55 Roman" panose="020B06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799862D-C377-0D42-9801-6814E04F309A}" type="slidenum">
              <a:rPr lang="de-DE" sz="900" b="1" i="0" smtClean="0">
                <a:solidFill>
                  <a:schemeClr val="bg1"/>
                </a:solidFill>
                <a:latin typeface="Univers Medium" panose="020B0603020202030204" pitchFamily="34" charset="0"/>
              </a:rPr>
              <a:pPr algn="ctr"/>
              <a:t>‹Nr.›</a:t>
            </a:fld>
            <a:endParaRPr lang="de-DE" sz="1000" b="1" i="0">
              <a:solidFill>
                <a:schemeClr val="bg1"/>
              </a:solidFill>
              <a:latin typeface="Univers Medium" panose="020B0603020202030204" pitchFamily="34" charset="0"/>
            </a:endParaRPr>
          </a:p>
        </p:txBody>
      </p:sp>
      <p:pic>
        <p:nvPicPr>
          <p:cNvPr id="4" name="Grafik 3">
            <a:extLst>
              <a:ext uri="{FF2B5EF4-FFF2-40B4-BE49-F238E27FC236}">
                <a16:creationId xmlns:a16="http://schemas.microsoft.com/office/drawing/2014/main" id="{C249CF4A-F2D2-9885-9793-0D3A62610D27}"/>
              </a:ext>
            </a:extLst>
          </p:cNvPr>
          <p:cNvPicPr>
            <a:picLocks noChangeAspect="1"/>
          </p:cNvPicPr>
          <p:nvPr userDrawn="1"/>
        </p:nvPicPr>
        <p:blipFill>
          <a:blip r:embed="rId25"/>
          <a:stretch>
            <a:fillRect/>
          </a:stretch>
        </p:blipFill>
        <p:spPr>
          <a:xfrm>
            <a:off x="0" y="0"/>
            <a:ext cx="9144000" cy="5715000"/>
          </a:xfrm>
          <a:prstGeom prst="rect">
            <a:avLst/>
          </a:prstGeom>
        </p:spPr>
      </p:pic>
      <p:pic>
        <p:nvPicPr>
          <p:cNvPr id="6" name="Grafik 5">
            <a:extLst>
              <a:ext uri="{FF2B5EF4-FFF2-40B4-BE49-F238E27FC236}">
                <a16:creationId xmlns:a16="http://schemas.microsoft.com/office/drawing/2014/main" id="{5B8024BA-DE7F-8809-99AA-4463C1BDFC72}"/>
              </a:ext>
            </a:extLst>
          </p:cNvPr>
          <p:cNvPicPr>
            <a:picLocks noChangeAspect="1"/>
          </p:cNvPicPr>
          <p:nvPr userDrawn="1"/>
        </p:nvPicPr>
        <p:blipFill>
          <a:blip r:embed="rId26"/>
          <a:stretch>
            <a:fillRect/>
          </a:stretch>
        </p:blipFill>
        <p:spPr>
          <a:xfrm>
            <a:off x="0" y="0"/>
            <a:ext cx="9144000" cy="5715000"/>
          </a:xfrm>
          <a:prstGeom prst="rect">
            <a:avLst/>
          </a:prstGeom>
        </p:spPr>
      </p:pic>
      <p:sp>
        <p:nvSpPr>
          <p:cNvPr id="9" name="Rechteck 8">
            <a:extLst>
              <a:ext uri="{FF2B5EF4-FFF2-40B4-BE49-F238E27FC236}">
                <a16:creationId xmlns:a16="http://schemas.microsoft.com/office/drawing/2014/main" id="{2F246BE5-AB0B-5385-72E0-71F0C3DAD647}"/>
              </a:ext>
            </a:extLst>
          </p:cNvPr>
          <p:cNvSpPr/>
          <p:nvPr userDrawn="1"/>
        </p:nvSpPr>
        <p:spPr>
          <a:xfrm flipH="1">
            <a:off x="8336111" y="0"/>
            <a:ext cx="487180" cy="509666"/>
          </a:xfrm>
          <a:prstGeom prst="rect">
            <a:avLst/>
          </a:prstGeom>
          <a:solidFill>
            <a:srgbClr val="004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oliennummernplatzhalter 5">
            <a:extLst>
              <a:ext uri="{FF2B5EF4-FFF2-40B4-BE49-F238E27FC236}">
                <a16:creationId xmlns:a16="http://schemas.microsoft.com/office/drawing/2014/main" id="{91437FCB-B331-E163-2083-A3F294FD53D2}"/>
              </a:ext>
            </a:extLst>
          </p:cNvPr>
          <p:cNvSpPr txBox="1">
            <a:spLocks/>
          </p:cNvSpPr>
          <p:nvPr userDrawn="1"/>
        </p:nvSpPr>
        <p:spPr>
          <a:xfrm>
            <a:off x="8352506" y="0"/>
            <a:ext cx="464696" cy="509665"/>
          </a:xfrm>
          <a:prstGeom prst="rect">
            <a:avLst/>
          </a:prstGeom>
        </p:spPr>
        <p:txBody>
          <a:bodyPr vert="horz" lIns="91440" tIns="45720" rIns="91440" bIns="45720" rtlCol="0" anchor="ctr"/>
          <a:lstStyle>
            <a:defPPr>
              <a:defRPr lang="de-DE"/>
            </a:defPPr>
            <a:lvl1pPr marL="0" algn="r" defTabSz="914400" rtl="0" eaLnBrk="1" latinLnBrk="0" hangingPunct="1">
              <a:defRPr sz="1050" kern="1200">
                <a:solidFill>
                  <a:schemeClr val="tx1"/>
                </a:solidFill>
                <a:latin typeface="MCI Univers 55 Roman" panose="020B06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799862D-C377-0D42-9801-6814E04F309A}" type="slidenum">
              <a:rPr lang="de-DE" sz="900" b="1" i="0" smtClean="0">
                <a:solidFill>
                  <a:schemeClr val="bg1"/>
                </a:solidFill>
                <a:latin typeface="Univers Medium" panose="020B0603020202030204" pitchFamily="34" charset="0"/>
              </a:rPr>
              <a:pPr algn="ctr"/>
              <a:t>‹Nr.›</a:t>
            </a:fld>
            <a:endParaRPr lang="de-DE" sz="1000" b="1" i="0">
              <a:solidFill>
                <a:schemeClr val="bg1"/>
              </a:solidFill>
              <a:latin typeface="Univers Medium" panose="020B0603020202030204" pitchFamily="34" charset="0"/>
            </a:endParaRPr>
          </a:p>
        </p:txBody>
      </p:sp>
    </p:spTree>
    <p:extLst>
      <p:ext uri="{BB962C8B-B14F-4D97-AF65-F5344CB8AC3E}">
        <p14:creationId xmlns:p14="http://schemas.microsoft.com/office/powerpoint/2010/main" val="29010557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61" r:id="rId14"/>
    <p:sldLayoutId id="2147483673" r:id="rId15"/>
    <p:sldLayoutId id="2147483671" r:id="rId16"/>
    <p:sldLayoutId id="2147483670" r:id="rId17"/>
    <p:sldLayoutId id="2147483664" r:id="rId18"/>
    <p:sldLayoutId id="2147483672" r:id="rId19"/>
    <p:sldLayoutId id="2147483669" r:id="rId20"/>
    <p:sldLayoutId id="2147483667" r:id="rId21"/>
    <p:sldLayoutId id="2147483679" r:id="rId22"/>
    <p:sldLayoutId id="2147483684" r:id="rId23"/>
  </p:sldLayoutIdLst>
  <p:txStyles>
    <p:titleStyle>
      <a:lvl1pPr algn="l" defTabSz="685800" rtl="0" eaLnBrk="1" latinLnBrk="0" hangingPunct="1">
        <a:lnSpc>
          <a:spcPct val="90000"/>
        </a:lnSpc>
        <a:spcBef>
          <a:spcPct val="0"/>
        </a:spcBef>
        <a:buNone/>
        <a:defRPr lang="en-US" sz="2800" b="1" i="0" kern="1200" dirty="0">
          <a:solidFill>
            <a:srgbClr val="00416E"/>
          </a:solidFill>
          <a:latin typeface="Univers" panose="020B0603020202030204" pitchFamily="34" charset="0"/>
          <a:ea typeface="+mj-ea"/>
          <a:cs typeface="+mj-cs"/>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lang="de-DE" sz="2000" kern="1200" dirty="0">
          <a:solidFill>
            <a:schemeClr val="tx1"/>
          </a:solidFill>
          <a:latin typeface="Univers Medium" panose="020B0603020202030204" pitchFamily="34" charset="0"/>
          <a:ea typeface="+mn-ea"/>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lang="de-DE" sz="1800" kern="1200" dirty="0">
          <a:solidFill>
            <a:schemeClr val="tx1"/>
          </a:solidFill>
          <a:latin typeface="Univers Medium" panose="020B0603020202030204" pitchFamily="34" charset="0"/>
          <a:ea typeface="+mn-ea"/>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lang="de-DE" sz="1600" kern="1200" dirty="0">
          <a:solidFill>
            <a:schemeClr val="tx1"/>
          </a:solidFill>
          <a:latin typeface="Univers Medium" panose="020B0603020202030204" pitchFamily="34" charset="0"/>
          <a:ea typeface="+mn-ea"/>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lang="de-DE" sz="1400" kern="1200" dirty="0">
          <a:solidFill>
            <a:schemeClr val="tx1"/>
          </a:solidFill>
          <a:latin typeface="Univers Medium" panose="020B060302020203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800">
          <p15:clr>
            <a:srgbClr val="F26B43"/>
          </p15:clr>
        </p15:guide>
        <p15:guide id="4"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65762" y="-44882"/>
            <a:ext cx="9144000" cy="5443457"/>
          </a:xfrm>
          <a:prstGeom prst="rect">
            <a:avLst/>
          </a:prstGeom>
          <a:gradFill flip="none" rotWithShape="1">
            <a:gsLst>
              <a:gs pos="0">
                <a:schemeClr val="accent1">
                  <a:lumMod val="5000"/>
                  <a:lumOff val="95000"/>
                  <a:alpha val="0"/>
                </a:schemeClr>
              </a:gs>
              <a:gs pos="32000">
                <a:srgbClr val="E9E9E9">
                  <a:alpha val="0"/>
                </a:srgbClr>
              </a:gs>
              <a:gs pos="54000">
                <a:schemeClr val="accent3">
                  <a:lumMod val="20000"/>
                  <a:lumOff val="80000"/>
                  <a:alpha val="70000"/>
                </a:schemeClr>
              </a:gs>
              <a:gs pos="74000">
                <a:schemeClr val="accent3">
                  <a:lumMod val="20000"/>
                  <a:lumOff val="80000"/>
                  <a:alpha val="95000"/>
                </a:schemeClr>
              </a:gs>
              <a:gs pos="100000">
                <a:schemeClr val="accent3">
                  <a:lumMod val="20000"/>
                  <a:lumOff val="80000"/>
                </a:schemeClr>
              </a:gs>
            </a:gsLst>
            <a:lin ang="10800000" scaled="1"/>
            <a:tileRect/>
          </a:gradFill>
        </p:spPr>
        <p:txBody>
          <a:bodyPr wrap="square" rtlCol="0">
            <a:noAutofit/>
          </a:bodyPr>
          <a:lstStyle/>
          <a:p>
            <a:endParaRPr lang="en-US" sz="1053"/>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5751"/>
            <a:ext cx="2295149" cy="1216154"/>
          </a:xfrm>
          <a:prstGeom prst="rect">
            <a:avLst/>
          </a:prstGeom>
        </p:spPr>
      </p:pic>
      <p:sp>
        <p:nvSpPr>
          <p:cNvPr id="8" name="Textfeld 7"/>
          <p:cNvSpPr txBox="1"/>
          <p:nvPr/>
        </p:nvSpPr>
        <p:spPr>
          <a:xfrm>
            <a:off x="244928" y="1417214"/>
            <a:ext cx="3030996" cy="1685526"/>
          </a:xfrm>
          <a:prstGeom prst="rect">
            <a:avLst/>
          </a:prstGeom>
          <a:noFill/>
        </p:spPr>
        <p:txBody>
          <a:bodyPr wrap="square" lIns="91440" tIns="45720" rIns="91440" bIns="45720" rtlCol="0" anchor="t">
            <a:spAutoFit/>
          </a:bodyPr>
          <a:lstStyle/>
          <a:p>
            <a:r>
              <a:rPr lang="de-DE" sz="3600" dirty="0">
                <a:solidFill>
                  <a:srgbClr val="004982"/>
                </a:solidFill>
                <a:latin typeface="+mj-lt"/>
              </a:rPr>
              <a:t>Gerätedesign</a:t>
            </a:r>
            <a:endParaRPr lang="de-DE" sz="2100" dirty="0">
              <a:solidFill>
                <a:srgbClr val="004982"/>
              </a:solidFill>
              <a:latin typeface="+mj-lt"/>
            </a:endParaRPr>
          </a:p>
          <a:p>
            <a:endParaRPr lang="de-DE" sz="1053" dirty="0">
              <a:solidFill>
                <a:srgbClr val="004982"/>
              </a:solidFill>
              <a:latin typeface="+mj-lt"/>
            </a:endParaRPr>
          </a:p>
          <a:p>
            <a:r>
              <a:rPr lang="de-DE" sz="1050">
                <a:solidFill>
                  <a:srgbClr val="004982"/>
                </a:solidFill>
                <a:latin typeface="+mj-lt"/>
              </a:rPr>
              <a:t>Generelle Information:</a:t>
            </a:r>
            <a:r>
              <a:rPr lang="de-DE" sz="1050">
                <a:solidFill>
                  <a:srgbClr val="004982"/>
                </a:solidFill>
                <a:latin typeface="+mj-lt"/>
                <a:cs typeface="Arial"/>
              </a:rPr>
              <a:t> Matti Fettfinger, Samuel </a:t>
            </a:r>
            <a:r>
              <a:rPr lang="de-DE" sz="1050" dirty="0" err="1">
                <a:solidFill>
                  <a:srgbClr val="004982"/>
                </a:solidFill>
                <a:latin typeface="+mj-lt"/>
                <a:cs typeface="Arial"/>
              </a:rPr>
              <a:t>Dabisch</a:t>
            </a:r>
            <a:r>
              <a:rPr lang="de-DE" sz="1050" dirty="0">
                <a:solidFill>
                  <a:srgbClr val="004982"/>
                </a:solidFill>
                <a:latin typeface="+mj-lt"/>
                <a:cs typeface="Arial"/>
              </a:rPr>
              <a:t>, Dominic Vogt, Chris Kleber, Flo Just </a:t>
            </a:r>
            <a:endParaRPr lang="de-DE" sz="1400" dirty="0">
              <a:cs typeface="Arial"/>
            </a:endParaRPr>
          </a:p>
          <a:p>
            <a:endParaRPr lang="de-DE" sz="1200" dirty="0">
              <a:solidFill>
                <a:srgbClr val="004982"/>
              </a:solidFill>
              <a:latin typeface="+mj-lt"/>
            </a:endParaRPr>
          </a:p>
          <a:p>
            <a:endParaRPr lang="de-DE" sz="1200" dirty="0">
              <a:solidFill>
                <a:srgbClr val="004982"/>
              </a:solidFill>
              <a:latin typeface="+mj-lt"/>
            </a:endParaRPr>
          </a:p>
          <a:p>
            <a:endParaRPr lang="de-DE" sz="1200" dirty="0">
              <a:solidFill>
                <a:srgbClr val="004982"/>
              </a:solidFill>
              <a:latin typeface="+mj-lt"/>
            </a:endParaRPr>
          </a:p>
        </p:txBody>
      </p:sp>
      <p:pic>
        <p:nvPicPr>
          <p:cNvPr id="9" name="Grafik 8"/>
          <p:cNvPicPr>
            <a:picLocks noChangeAspect="1"/>
          </p:cNvPicPr>
          <p:nvPr/>
        </p:nvPicPr>
        <p:blipFill>
          <a:blip r:embed="rId4"/>
          <a:stretch>
            <a:fillRect/>
          </a:stretch>
        </p:blipFill>
        <p:spPr>
          <a:xfrm>
            <a:off x="1" y="3721309"/>
            <a:ext cx="1572788" cy="1572788"/>
          </a:xfrm>
          <a:prstGeom prst="rect">
            <a:avLst/>
          </a:prstGeom>
        </p:spPr>
      </p:pic>
      <p:pic>
        <p:nvPicPr>
          <p:cNvPr id="3" name="Inhaltsplatzhalter 5" descr="Ein Bild, das Design enthält.&#10;&#10;KI-generierte Inhalte können fehlerhaft sein.">
            <a:extLst>
              <a:ext uri="{FF2B5EF4-FFF2-40B4-BE49-F238E27FC236}">
                <a16:creationId xmlns:a16="http://schemas.microsoft.com/office/drawing/2014/main" id="{CB2B6CFD-12D1-2317-1EEF-33E199800B13}"/>
              </a:ext>
            </a:extLst>
          </p:cNvPr>
          <p:cNvPicPr>
            <a:picLocks noChangeAspect="1"/>
          </p:cNvPicPr>
          <p:nvPr/>
        </p:nvPicPr>
        <p:blipFill>
          <a:blip r:embed="rId5"/>
          <a:stretch>
            <a:fillRect/>
          </a:stretch>
        </p:blipFill>
        <p:spPr>
          <a:xfrm>
            <a:off x="3718184" y="2241247"/>
            <a:ext cx="4493370" cy="2369675"/>
          </a:xfrm>
          <a:prstGeom prst="rect">
            <a:avLst/>
          </a:prstGeom>
          <a:noFill/>
        </p:spPr>
      </p:pic>
    </p:spTree>
    <p:extLst>
      <p:ext uri="{BB962C8B-B14F-4D97-AF65-F5344CB8AC3E}">
        <p14:creationId xmlns:p14="http://schemas.microsoft.com/office/powerpoint/2010/main" val="688644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Schrift, Zahl enthält.&#10;&#10;KI-generierte Inhalte können fehlerhaft sein.">
            <a:extLst>
              <a:ext uri="{FF2B5EF4-FFF2-40B4-BE49-F238E27FC236}">
                <a16:creationId xmlns:a16="http://schemas.microsoft.com/office/drawing/2014/main" id="{C3F80291-B522-638F-36CE-9E045EA0FEA3}"/>
              </a:ext>
            </a:extLst>
          </p:cNvPr>
          <p:cNvPicPr>
            <a:picLocks noChangeAspect="1"/>
          </p:cNvPicPr>
          <p:nvPr/>
        </p:nvPicPr>
        <p:blipFill>
          <a:blip r:embed="rId2"/>
          <a:stretch>
            <a:fillRect/>
          </a:stretch>
        </p:blipFill>
        <p:spPr>
          <a:xfrm>
            <a:off x="1498347" y="1200970"/>
            <a:ext cx="5854060" cy="3775869"/>
          </a:xfrm>
          <a:prstGeom prst="rect">
            <a:avLst/>
          </a:prstGeom>
          <a:noFill/>
        </p:spPr>
      </p:pic>
      <p:sp>
        <p:nvSpPr>
          <p:cNvPr id="3" name="Titel 2">
            <a:extLst>
              <a:ext uri="{FF2B5EF4-FFF2-40B4-BE49-F238E27FC236}">
                <a16:creationId xmlns:a16="http://schemas.microsoft.com/office/drawing/2014/main" id="{FBFD0673-1978-D9A3-15A6-3934D7D2BF39}"/>
              </a:ext>
            </a:extLst>
          </p:cNvPr>
          <p:cNvSpPr>
            <a:spLocks noGrp="1"/>
          </p:cNvSpPr>
          <p:nvPr>
            <p:ph type="title"/>
          </p:nvPr>
        </p:nvSpPr>
        <p:spPr>
          <a:xfrm>
            <a:off x="651135" y="487179"/>
            <a:ext cx="7548485" cy="776625"/>
          </a:xfrm>
        </p:spPr>
        <p:txBody>
          <a:bodyPr anchor="ctr">
            <a:normAutofit/>
          </a:bodyPr>
          <a:lstStyle/>
          <a:p>
            <a:r>
              <a:rPr lang="de-DE"/>
              <a:t>Risikoanalyse – </a:t>
            </a:r>
            <a:r>
              <a:rPr lang="de-DE" sz="1600"/>
              <a:t>Übersicht der analysierten Risiken (S/O/R)</a:t>
            </a:r>
            <a:endParaRPr lang="de-DE"/>
          </a:p>
        </p:txBody>
      </p:sp>
      <p:sp>
        <p:nvSpPr>
          <p:cNvPr id="8" name="Textfeld 7">
            <a:extLst>
              <a:ext uri="{FF2B5EF4-FFF2-40B4-BE49-F238E27FC236}">
                <a16:creationId xmlns:a16="http://schemas.microsoft.com/office/drawing/2014/main" id="{99E0E3C8-F711-B6E6-575B-03E0A9C5C2D0}"/>
              </a:ext>
            </a:extLst>
          </p:cNvPr>
          <p:cNvSpPr txBox="1"/>
          <p:nvPr/>
        </p:nvSpPr>
        <p:spPr>
          <a:xfrm>
            <a:off x="1701922" y="5044362"/>
            <a:ext cx="6864563" cy="307777"/>
          </a:xfrm>
          <a:prstGeom prst="rect">
            <a:avLst/>
          </a:prstGeom>
          <a:noFill/>
        </p:spPr>
        <p:txBody>
          <a:bodyPr wrap="square" rtlCol="0">
            <a:spAutoFit/>
          </a:bodyPr>
          <a:lstStyle/>
          <a:p>
            <a:r>
              <a:rPr lang="de-DE" sz="1400"/>
              <a:t>Bewertung anhand von </a:t>
            </a:r>
            <a:r>
              <a:rPr lang="de-DE" sz="1400" b="1"/>
              <a:t>Schadensausmaß (S)</a:t>
            </a:r>
            <a:r>
              <a:rPr lang="de-DE" sz="1400"/>
              <a:t> und </a:t>
            </a:r>
            <a:r>
              <a:rPr lang="de-DE" sz="1400" b="1"/>
              <a:t>Eintrittswahrscheinlichkeit (O)</a:t>
            </a:r>
            <a:endParaRPr lang="de-DE" sz="1400"/>
          </a:p>
        </p:txBody>
      </p:sp>
      <p:sp>
        <p:nvSpPr>
          <p:cNvPr id="9" name="Pfeil: nach rechts 8">
            <a:extLst>
              <a:ext uri="{FF2B5EF4-FFF2-40B4-BE49-F238E27FC236}">
                <a16:creationId xmlns:a16="http://schemas.microsoft.com/office/drawing/2014/main" id="{E28DFF27-7417-A9C0-968F-E2E51580A661}"/>
              </a:ext>
            </a:extLst>
          </p:cNvPr>
          <p:cNvSpPr/>
          <p:nvPr/>
        </p:nvSpPr>
        <p:spPr>
          <a:xfrm>
            <a:off x="710825" y="5035764"/>
            <a:ext cx="787522" cy="3163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02484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24990D8-071E-A820-DED3-30F813A949F1}"/>
              </a:ext>
            </a:extLst>
          </p:cNvPr>
          <p:cNvSpPr>
            <a:spLocks noGrp="1"/>
          </p:cNvSpPr>
          <p:nvPr>
            <p:ph type="title"/>
          </p:nvPr>
        </p:nvSpPr>
        <p:spPr>
          <a:xfrm>
            <a:off x="651135" y="487179"/>
            <a:ext cx="7548485" cy="776625"/>
          </a:xfrm>
        </p:spPr>
        <p:txBody>
          <a:bodyPr anchor="ctr">
            <a:normAutofit/>
          </a:bodyPr>
          <a:lstStyle/>
          <a:p>
            <a:r>
              <a:rPr lang="de-DE"/>
              <a:t>Risikobewertung</a:t>
            </a:r>
          </a:p>
        </p:txBody>
      </p:sp>
      <p:pic>
        <p:nvPicPr>
          <p:cNvPr id="4" name="Inhaltsplatzhalter 3" descr="Ein Bild, das Text, Diagramm, Reihe, Screenshot enthält.&#10;&#10;KI-generierte Inhalte können fehlerhaft sein.">
            <a:extLst>
              <a:ext uri="{FF2B5EF4-FFF2-40B4-BE49-F238E27FC236}">
                <a16:creationId xmlns:a16="http://schemas.microsoft.com/office/drawing/2014/main" id="{FE1E6D9E-B746-335A-133D-029459995A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78820" y="1371600"/>
            <a:ext cx="6293115" cy="3775869"/>
          </a:xfrm>
          <a:prstGeom prst="rect">
            <a:avLst/>
          </a:prstGeom>
          <a:noFill/>
          <a:ln>
            <a:noFill/>
          </a:ln>
        </p:spPr>
      </p:pic>
    </p:spTree>
    <p:extLst>
      <p:ext uri="{BB962C8B-B14F-4D97-AF65-F5344CB8AC3E}">
        <p14:creationId xmlns:p14="http://schemas.microsoft.com/office/powerpoint/2010/main" val="1675250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E50-D1F4-A154-B69E-FF65D42D6B50}"/>
              </a:ext>
            </a:extLst>
          </p:cNvPr>
          <p:cNvSpPr>
            <a:spLocks noGrp="1"/>
          </p:cNvSpPr>
          <p:nvPr>
            <p:ph type="title"/>
          </p:nvPr>
        </p:nvSpPr>
        <p:spPr/>
        <p:txBody>
          <a:bodyPr/>
          <a:lstStyle/>
          <a:p>
            <a:r>
              <a:rPr lang="en-US">
                <a:latin typeface="Univers"/>
              </a:rPr>
              <a:t>Requirements</a:t>
            </a:r>
            <a:endParaRPr lang="en-US"/>
          </a:p>
        </p:txBody>
      </p:sp>
      <p:sp>
        <p:nvSpPr>
          <p:cNvPr id="3" name="Content Placeholder 2">
            <a:extLst>
              <a:ext uri="{FF2B5EF4-FFF2-40B4-BE49-F238E27FC236}">
                <a16:creationId xmlns:a16="http://schemas.microsoft.com/office/drawing/2014/main" id="{B71A02BA-F62E-460E-ACB2-675D9B5D206E}"/>
              </a:ext>
            </a:extLst>
          </p:cNvPr>
          <p:cNvSpPr>
            <a:spLocks noGrp="1"/>
          </p:cNvSpPr>
          <p:nvPr>
            <p:ph idx="1"/>
          </p:nvPr>
        </p:nvSpPr>
        <p:spPr/>
        <p:txBody>
          <a:bodyPr vert="horz" lIns="91440" tIns="45720" rIns="91440" bIns="45720" rtlCol="0" anchor="t">
            <a:normAutofit/>
          </a:bodyPr>
          <a:lstStyle/>
          <a:p>
            <a:pPr marL="285750" indent="-285750">
              <a:buFont typeface="Arial"/>
              <a:buChar char="•"/>
            </a:pPr>
            <a:r>
              <a:rPr lang="en-US" sz="1400" b="1">
                <a:latin typeface="Univers Medium"/>
                <a:cs typeface="Arial"/>
              </a:rPr>
              <a:t>[REQ-001] Sicherheit und </a:t>
            </a:r>
            <a:r>
              <a:rPr lang="en-US" sz="1400" b="1" err="1">
                <a:latin typeface="Univers Medium"/>
                <a:cs typeface="Arial"/>
              </a:rPr>
              <a:t>Hautverträglichkeit</a:t>
            </a:r>
            <a:endParaRPr lang="en-US" sz="1400" b="1">
              <a:latin typeface="Univers Medium"/>
              <a:cs typeface="Arial"/>
            </a:endParaRPr>
          </a:p>
          <a:p>
            <a:pPr marL="285750" indent="-285750">
              <a:buFont typeface="Arial"/>
              <a:buChar char="•"/>
            </a:pPr>
            <a:r>
              <a:rPr lang="en-US" sz="1400" b="1">
                <a:latin typeface="Univers Medium"/>
                <a:cs typeface="Arial"/>
              </a:rPr>
              <a:t>[REQ-002] </a:t>
            </a:r>
            <a:r>
              <a:rPr lang="en-US" sz="1400" b="1" err="1">
                <a:latin typeface="Univers Medium"/>
                <a:cs typeface="Arial"/>
              </a:rPr>
              <a:t>Akkulaufzeit</a:t>
            </a:r>
            <a:r>
              <a:rPr lang="en-US" sz="1400" b="1">
                <a:latin typeface="Univers Medium"/>
                <a:cs typeface="Arial"/>
              </a:rPr>
              <a:t> von </a:t>
            </a:r>
            <a:r>
              <a:rPr lang="en-US" sz="1400" b="1" err="1">
                <a:latin typeface="Univers Medium"/>
                <a:cs typeface="Arial"/>
              </a:rPr>
              <a:t>mindestens</a:t>
            </a:r>
            <a:r>
              <a:rPr lang="en-US" sz="1400" b="1">
                <a:latin typeface="Univers Medium"/>
                <a:cs typeface="Arial"/>
              </a:rPr>
              <a:t> 6 </a:t>
            </a:r>
            <a:r>
              <a:rPr lang="en-US" sz="1400" b="1" err="1">
                <a:latin typeface="Univers Medium"/>
                <a:cs typeface="Arial"/>
              </a:rPr>
              <a:t>Stunden</a:t>
            </a:r>
            <a:endParaRPr lang="en-US" sz="1400" b="1">
              <a:latin typeface="Univers Medium"/>
              <a:cs typeface="Arial"/>
            </a:endParaRPr>
          </a:p>
          <a:p>
            <a:pPr marL="285750" indent="-285750">
              <a:buFont typeface="Arial"/>
              <a:buChar char="•"/>
            </a:pPr>
            <a:r>
              <a:rPr lang="en-US" sz="1400" b="1">
                <a:latin typeface="Univers Medium"/>
                <a:cs typeface="Arial"/>
              </a:rPr>
              <a:t>[REQ-003] </a:t>
            </a:r>
            <a:r>
              <a:rPr lang="en-US" sz="1400" b="1" err="1">
                <a:latin typeface="Univers Medium"/>
                <a:cs typeface="Arial"/>
              </a:rPr>
              <a:t>Geräteform</a:t>
            </a:r>
            <a:r>
              <a:rPr lang="en-US" sz="1400" b="1">
                <a:latin typeface="Univers Medium"/>
                <a:cs typeface="Arial"/>
              </a:rPr>
              <a:t> und </a:t>
            </a:r>
            <a:r>
              <a:rPr lang="en-US" sz="1400" b="1" err="1">
                <a:latin typeface="Univers Medium"/>
                <a:cs typeface="Arial"/>
              </a:rPr>
              <a:t>Ergonomie</a:t>
            </a:r>
            <a:endParaRPr lang="en-US" sz="1400" b="1">
              <a:latin typeface="Univers Medium"/>
              <a:cs typeface="Arial"/>
            </a:endParaRPr>
          </a:p>
          <a:p>
            <a:pPr marL="285750" indent="-285750">
              <a:buFont typeface="Arial"/>
              <a:buChar char="•"/>
            </a:pPr>
            <a:r>
              <a:rPr lang="en-US" sz="1400" b="1">
                <a:latin typeface="Univers Medium"/>
                <a:cs typeface="Arial"/>
              </a:rPr>
              <a:t>[REQ-004] </a:t>
            </a:r>
            <a:r>
              <a:rPr lang="en-US" sz="1400" b="1" err="1">
                <a:latin typeface="Univers Medium"/>
                <a:cs typeface="Arial"/>
              </a:rPr>
              <a:t>Lokalisierung</a:t>
            </a:r>
            <a:r>
              <a:rPr lang="en-US" sz="1400" b="1">
                <a:latin typeface="Univers Medium"/>
                <a:cs typeface="Arial"/>
              </a:rPr>
              <a:t> </a:t>
            </a:r>
            <a:r>
              <a:rPr lang="en-US" sz="1400" b="1" err="1">
                <a:latin typeface="Univers Medium"/>
                <a:cs typeface="Arial"/>
              </a:rPr>
              <a:t>elektronischer</a:t>
            </a:r>
            <a:r>
              <a:rPr lang="en-US" sz="1400" b="1">
                <a:latin typeface="Univers Medium"/>
                <a:cs typeface="Arial"/>
              </a:rPr>
              <a:t> </a:t>
            </a:r>
            <a:r>
              <a:rPr lang="en-US" sz="1400" b="1" err="1">
                <a:latin typeface="Univers Medium"/>
                <a:cs typeface="Arial"/>
              </a:rPr>
              <a:t>Implantate</a:t>
            </a:r>
            <a:endParaRPr lang="en-US" sz="1400" b="1">
              <a:latin typeface="Univers Medium"/>
              <a:cs typeface="Arial"/>
            </a:endParaRPr>
          </a:p>
          <a:p>
            <a:pPr marL="285750" indent="-285750">
              <a:buFont typeface="Arial"/>
              <a:buChar char="•"/>
            </a:pPr>
            <a:r>
              <a:rPr lang="en-US" sz="1400" b="1">
                <a:latin typeface="Univers Medium"/>
                <a:cs typeface="Arial"/>
              </a:rPr>
              <a:t>[REQ-005] Bluetooth- </a:t>
            </a:r>
            <a:r>
              <a:rPr lang="en-US" sz="1400" b="1" err="1">
                <a:latin typeface="Univers Medium"/>
                <a:cs typeface="Arial"/>
              </a:rPr>
              <a:t>oder</a:t>
            </a:r>
            <a:r>
              <a:rPr lang="en-US" sz="1400" b="1">
                <a:latin typeface="Univers Medium"/>
                <a:cs typeface="Arial"/>
              </a:rPr>
              <a:t> USB-Verbindung</a:t>
            </a:r>
          </a:p>
          <a:p>
            <a:pPr marL="285750" indent="-285750">
              <a:buFont typeface="Arial"/>
              <a:buChar char="•"/>
            </a:pPr>
            <a:r>
              <a:rPr lang="en-US" sz="1400" b="1">
                <a:latin typeface="Univers Medium"/>
                <a:cs typeface="Arial"/>
              </a:rPr>
              <a:t>[REQ-006] CE-Kennzeichnung &amp; </a:t>
            </a:r>
            <a:r>
              <a:rPr lang="en-US" sz="1400" b="1" err="1">
                <a:latin typeface="Univers Medium"/>
                <a:cs typeface="Arial"/>
              </a:rPr>
              <a:t>medizinische</a:t>
            </a:r>
            <a:r>
              <a:rPr lang="en-US" sz="1400" b="1">
                <a:latin typeface="Univers Medium"/>
                <a:cs typeface="Arial"/>
              </a:rPr>
              <a:t> </a:t>
            </a:r>
            <a:r>
              <a:rPr lang="en-US" sz="1400" b="1" err="1">
                <a:latin typeface="Univers Medium"/>
                <a:cs typeface="Arial"/>
              </a:rPr>
              <a:t>Zulassung</a:t>
            </a:r>
            <a:endParaRPr lang="en-US" sz="1400" b="1">
              <a:latin typeface="Univers Medium"/>
              <a:cs typeface="Arial"/>
            </a:endParaRPr>
          </a:p>
          <a:p>
            <a:pPr marL="285750" indent="-285750">
              <a:buFont typeface="Arial"/>
              <a:buChar char="•"/>
            </a:pPr>
            <a:r>
              <a:rPr lang="en-US" sz="1400" b="1">
                <a:latin typeface="Univers Medium"/>
                <a:cs typeface="Arial"/>
              </a:rPr>
              <a:t>[REQ-007] Kommunikation </a:t>
            </a:r>
            <a:r>
              <a:rPr lang="en-US" sz="1400" b="1" err="1">
                <a:latin typeface="Univers Medium"/>
                <a:cs typeface="Arial"/>
              </a:rPr>
              <a:t>mit</a:t>
            </a:r>
            <a:r>
              <a:rPr lang="en-US" sz="1400" b="1">
                <a:latin typeface="Univers Medium"/>
                <a:cs typeface="Arial"/>
              </a:rPr>
              <a:t> </a:t>
            </a:r>
            <a:r>
              <a:rPr lang="en-US" sz="1400" b="1" err="1">
                <a:latin typeface="Univers Medium"/>
                <a:cs typeface="Arial"/>
              </a:rPr>
              <a:t>Implantaten</a:t>
            </a:r>
          </a:p>
          <a:p>
            <a:pPr marL="285750" indent="-285750">
              <a:buFont typeface="Arial"/>
              <a:buChar char="•"/>
            </a:pPr>
            <a:r>
              <a:rPr lang="en-US" sz="1400" b="1">
                <a:latin typeface="Univers Medium"/>
                <a:cs typeface="Arial"/>
              </a:rPr>
              <a:t>[REQ-008] </a:t>
            </a:r>
            <a:r>
              <a:rPr lang="en-US" sz="1400" b="1" err="1">
                <a:latin typeface="Univers Medium"/>
                <a:cs typeface="Arial"/>
              </a:rPr>
              <a:t>Kompatibilität</a:t>
            </a:r>
            <a:r>
              <a:rPr lang="en-US" sz="1400" b="1">
                <a:latin typeface="Univers Medium"/>
                <a:cs typeface="Arial"/>
              </a:rPr>
              <a:t> </a:t>
            </a:r>
            <a:r>
              <a:rPr lang="en-US" sz="1400" b="1" err="1">
                <a:latin typeface="Univers Medium"/>
                <a:cs typeface="Arial"/>
              </a:rPr>
              <a:t>mit</a:t>
            </a:r>
            <a:r>
              <a:rPr lang="en-US" sz="1400" b="1">
                <a:latin typeface="Univers Medium"/>
                <a:cs typeface="Arial"/>
              </a:rPr>
              <a:t> </a:t>
            </a:r>
            <a:r>
              <a:rPr lang="en-US" sz="1400" b="1" err="1">
                <a:latin typeface="Univers Medium"/>
                <a:cs typeface="Arial"/>
              </a:rPr>
              <a:t>gängigen</a:t>
            </a:r>
            <a:r>
              <a:rPr lang="en-US" sz="1400" b="1">
                <a:latin typeface="Univers Medium"/>
                <a:cs typeface="Arial"/>
              </a:rPr>
              <a:t> </a:t>
            </a:r>
            <a:r>
              <a:rPr lang="en-US" sz="1400" b="1" err="1">
                <a:latin typeface="Univers Medium"/>
                <a:cs typeface="Arial"/>
              </a:rPr>
              <a:t>Implantatherstellern</a:t>
            </a:r>
            <a:endParaRPr lang="en-US" sz="1400" b="1">
              <a:latin typeface="Univers Medium"/>
              <a:cs typeface="Arial"/>
            </a:endParaRPr>
          </a:p>
          <a:p>
            <a:pPr marL="285750" indent="-285750">
              <a:buFont typeface="Arial"/>
              <a:buChar char="•"/>
            </a:pPr>
            <a:r>
              <a:rPr lang="en-US" sz="1400" b="1">
                <a:latin typeface="Univers Medium"/>
                <a:cs typeface="Arial"/>
              </a:rPr>
              <a:t>[REQ-009] </a:t>
            </a:r>
            <a:r>
              <a:rPr lang="en-US" sz="1400" b="1" err="1">
                <a:latin typeface="Univers Medium"/>
                <a:cs typeface="Arial"/>
              </a:rPr>
              <a:t>Detektionstiefe</a:t>
            </a:r>
            <a:r>
              <a:rPr lang="en-US" sz="1400" b="1">
                <a:latin typeface="Univers Medium"/>
                <a:cs typeface="Arial"/>
              </a:rPr>
              <a:t> bis 5 cm </a:t>
            </a:r>
            <a:r>
              <a:rPr lang="en-US" sz="1400" b="1" err="1">
                <a:latin typeface="Univers Medium"/>
                <a:cs typeface="Arial"/>
              </a:rPr>
              <a:t>unter</a:t>
            </a:r>
            <a:r>
              <a:rPr lang="en-US" sz="1400" b="1">
                <a:latin typeface="Univers Medium"/>
                <a:cs typeface="Arial"/>
              </a:rPr>
              <a:t> der Haut</a:t>
            </a:r>
          </a:p>
          <a:p>
            <a:pPr marL="285750" indent="-285750">
              <a:buFont typeface="Arial"/>
              <a:buChar char="•"/>
            </a:pPr>
            <a:r>
              <a:rPr lang="en-US" sz="1400" b="1">
                <a:latin typeface="Univers Medium"/>
                <a:cs typeface="Arial"/>
              </a:rPr>
              <a:t>[REQ-010] </a:t>
            </a:r>
            <a:r>
              <a:rPr lang="en-US" sz="1400" b="1" err="1">
                <a:latin typeface="Univers Medium"/>
                <a:cs typeface="Arial"/>
              </a:rPr>
              <a:t>Einfache</a:t>
            </a:r>
            <a:r>
              <a:rPr lang="en-US" sz="1400" b="1">
                <a:latin typeface="Univers Medium"/>
                <a:cs typeface="Arial"/>
              </a:rPr>
              <a:t> </a:t>
            </a:r>
            <a:r>
              <a:rPr lang="en-US" sz="1400" b="1" err="1">
                <a:latin typeface="Univers Medium"/>
                <a:cs typeface="Arial"/>
              </a:rPr>
              <a:t>Benutzeroberfläche</a:t>
            </a:r>
            <a:endParaRPr lang="en-US" sz="1400" b="1">
              <a:latin typeface="Univers Medium"/>
              <a:cs typeface="Arial"/>
            </a:endParaRPr>
          </a:p>
          <a:p>
            <a:pPr>
              <a:buFont typeface="Arial"/>
              <a:buChar char="•"/>
            </a:pPr>
            <a:endParaRPr lang="en-US" sz="1200" b="1"/>
          </a:p>
          <a:p>
            <a:pPr marL="285750" indent="-285750">
              <a:buFont typeface="Arial"/>
              <a:buChar char="•"/>
            </a:pPr>
            <a:endParaRPr lang="en-US"/>
          </a:p>
        </p:txBody>
      </p:sp>
    </p:spTree>
    <p:extLst>
      <p:ext uri="{BB962C8B-B14F-4D97-AF65-F5344CB8AC3E}">
        <p14:creationId xmlns:p14="http://schemas.microsoft.com/office/powerpoint/2010/main" val="661075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9B819-BB0A-EAE9-4493-A30EA1DC95D7}"/>
              </a:ext>
            </a:extLst>
          </p:cNvPr>
          <p:cNvSpPr>
            <a:spLocks noGrp="1"/>
          </p:cNvSpPr>
          <p:nvPr>
            <p:ph type="title"/>
          </p:nvPr>
        </p:nvSpPr>
        <p:spPr>
          <a:xfrm>
            <a:off x="651135" y="487179"/>
            <a:ext cx="7901591" cy="776625"/>
          </a:xfrm>
        </p:spPr>
        <p:txBody>
          <a:bodyPr/>
          <a:lstStyle/>
          <a:p>
            <a:r>
              <a:rPr lang="en-US">
                <a:latin typeface="Univers"/>
              </a:rPr>
              <a:t>[REQ-001] Sicherheit und </a:t>
            </a:r>
            <a:r>
              <a:rPr lang="en-US" err="1">
                <a:latin typeface="Univers"/>
              </a:rPr>
              <a:t>Hautverträglichkeit</a:t>
            </a:r>
          </a:p>
          <a:p>
            <a:endParaRPr lang="en-US"/>
          </a:p>
        </p:txBody>
      </p:sp>
      <p:sp>
        <p:nvSpPr>
          <p:cNvPr id="4" name="Content Placeholder 3">
            <a:extLst>
              <a:ext uri="{FF2B5EF4-FFF2-40B4-BE49-F238E27FC236}">
                <a16:creationId xmlns:a16="http://schemas.microsoft.com/office/drawing/2014/main" id="{B8A7224E-142E-A98A-2773-A9E2095097CB}"/>
              </a:ext>
            </a:extLst>
          </p:cNvPr>
          <p:cNvSpPr>
            <a:spLocks noGrp="1"/>
          </p:cNvSpPr>
          <p:nvPr>
            <p:ph idx="1"/>
          </p:nvPr>
        </p:nvSpPr>
        <p:spPr>
          <a:xfrm>
            <a:off x="651135" y="1408376"/>
            <a:ext cx="7702970" cy="3739093"/>
          </a:xfrm>
        </p:spPr>
        <p:txBody>
          <a:bodyPr vert="horz" lIns="91440" tIns="45720" rIns="91440" bIns="45720" rtlCol="0" anchor="t">
            <a:normAutofit fontScale="92500" lnSpcReduction="20000"/>
          </a:bodyPr>
          <a:lstStyle/>
          <a:p>
            <a:pPr marL="285750" indent="-285750">
              <a:buFont typeface="Arial"/>
              <a:buChar char="•"/>
            </a:pPr>
            <a:r>
              <a:rPr lang="en-US" sz="1900" b="1">
                <a:latin typeface="Arial"/>
                <a:cs typeface="Arial"/>
              </a:rPr>
              <a:t>Unique identifier:</a:t>
            </a:r>
            <a:r>
              <a:rPr lang="en-US" sz="1900">
                <a:latin typeface="Arial"/>
                <a:cs typeface="Arial"/>
              </a:rPr>
              <a:t> REQ-001</a:t>
            </a:r>
          </a:p>
          <a:p>
            <a:pPr marL="285750" indent="-285750">
              <a:buFont typeface="Arial"/>
              <a:buChar char="•"/>
            </a:pPr>
            <a:r>
              <a:rPr lang="en-US" sz="1900" b="1">
                <a:latin typeface="Arial"/>
                <a:cs typeface="Arial"/>
              </a:rPr>
              <a:t>Title:</a:t>
            </a:r>
            <a:r>
              <a:rPr lang="en-US" sz="1900">
                <a:latin typeface="Arial"/>
                <a:cs typeface="Arial"/>
              </a:rPr>
              <a:t> Sicherheit und </a:t>
            </a:r>
            <a:r>
              <a:rPr lang="en-US" sz="1900" err="1">
                <a:latin typeface="Arial"/>
                <a:cs typeface="Arial"/>
              </a:rPr>
              <a:t>Hautverträglichkeit</a:t>
            </a:r>
            <a:endParaRPr lang="en-US" sz="1900">
              <a:latin typeface="Arial"/>
              <a:cs typeface="Arial"/>
            </a:endParaRPr>
          </a:p>
          <a:p>
            <a:pPr marL="285750" indent="-285750">
              <a:buFont typeface="Arial"/>
              <a:buChar char="•"/>
            </a:pPr>
            <a:r>
              <a:rPr lang="en-US" sz="1900" b="1">
                <a:latin typeface="Arial"/>
                <a:cs typeface="Arial"/>
              </a:rPr>
              <a:t>Source of requirement</a:t>
            </a:r>
            <a:r>
              <a:rPr lang="en-US" sz="1900">
                <a:latin typeface="Arial"/>
                <a:cs typeface="Arial"/>
              </a:rPr>
              <a:t> (Stakeholder): </a:t>
            </a:r>
            <a:r>
              <a:rPr lang="en-US" sz="1900" err="1">
                <a:latin typeface="Arial"/>
                <a:cs typeface="Arial"/>
              </a:rPr>
              <a:t>Nutzer</a:t>
            </a:r>
            <a:r>
              <a:rPr lang="en-US" sz="1900">
                <a:latin typeface="Arial"/>
                <a:cs typeface="Arial"/>
              </a:rPr>
              <a:t>, </a:t>
            </a:r>
            <a:r>
              <a:rPr lang="en-US" sz="1900" err="1">
                <a:latin typeface="Arial"/>
                <a:cs typeface="Arial"/>
              </a:rPr>
              <a:t>Regulierungsbehörden</a:t>
            </a:r>
            <a:endParaRPr lang="en-US" sz="1900">
              <a:latin typeface="Arial"/>
              <a:cs typeface="Arial"/>
            </a:endParaRPr>
          </a:p>
          <a:p>
            <a:pPr marL="285750" indent="-285750">
              <a:buFont typeface="Arial"/>
              <a:buChar char="•"/>
            </a:pPr>
            <a:r>
              <a:rPr lang="en-US" sz="1900" b="1">
                <a:latin typeface="Arial"/>
                <a:cs typeface="Arial"/>
              </a:rPr>
              <a:t>Version:</a:t>
            </a:r>
            <a:r>
              <a:rPr lang="en-US" sz="1900">
                <a:latin typeface="Arial"/>
                <a:cs typeface="Arial"/>
              </a:rPr>
              <a:t> 1.0</a:t>
            </a:r>
          </a:p>
          <a:p>
            <a:pPr marL="285750" indent="-285750">
              <a:buFont typeface="Arial"/>
              <a:buChar char="•"/>
            </a:pPr>
            <a:r>
              <a:rPr lang="en-US" sz="1900" b="1">
                <a:latin typeface="Arial"/>
                <a:cs typeface="Arial"/>
              </a:rPr>
              <a:t>Author:</a:t>
            </a:r>
            <a:r>
              <a:rPr lang="en-US" sz="1900">
                <a:latin typeface="Arial"/>
                <a:cs typeface="Arial"/>
              </a:rPr>
              <a:t> [</a:t>
            </a:r>
            <a:r>
              <a:rPr lang="en-US" sz="1900" err="1">
                <a:latin typeface="Arial"/>
                <a:cs typeface="Arial"/>
              </a:rPr>
              <a:t>Dominc</a:t>
            </a:r>
            <a:r>
              <a:rPr lang="en-US" sz="1900">
                <a:latin typeface="Arial"/>
                <a:cs typeface="Arial"/>
              </a:rPr>
              <a:t>]</a:t>
            </a:r>
          </a:p>
          <a:p>
            <a:pPr marL="285750" indent="-285750">
              <a:buFont typeface="Arial"/>
              <a:buChar char="•"/>
            </a:pPr>
            <a:r>
              <a:rPr lang="en-US" sz="1900" b="1">
                <a:latin typeface="Arial"/>
                <a:cs typeface="Arial"/>
              </a:rPr>
              <a:t>Description of the requirement:</a:t>
            </a:r>
            <a:r>
              <a:rPr lang="en-US" sz="1900">
                <a:latin typeface="Arial"/>
                <a:cs typeface="Arial"/>
              </a:rPr>
              <a:t> Das </a:t>
            </a:r>
            <a:r>
              <a:rPr lang="en-US" sz="1900" err="1">
                <a:latin typeface="Arial"/>
                <a:cs typeface="Arial"/>
              </a:rPr>
              <a:t>Gerät</a:t>
            </a:r>
            <a:r>
              <a:rPr lang="en-US" sz="1900">
                <a:latin typeface="Arial"/>
                <a:cs typeface="Arial"/>
              </a:rPr>
              <a:t> </a:t>
            </a:r>
            <a:r>
              <a:rPr lang="en-US" sz="1900" err="1">
                <a:latin typeface="Arial"/>
                <a:cs typeface="Arial"/>
              </a:rPr>
              <a:t>darf</a:t>
            </a:r>
            <a:r>
              <a:rPr lang="en-US" sz="1900">
                <a:latin typeface="Arial"/>
                <a:cs typeface="Arial"/>
              </a:rPr>
              <a:t> </a:t>
            </a:r>
            <a:r>
              <a:rPr lang="en-US" sz="1900" err="1">
                <a:latin typeface="Arial"/>
                <a:cs typeface="Arial"/>
              </a:rPr>
              <a:t>keine</a:t>
            </a:r>
            <a:r>
              <a:rPr lang="en-US" sz="1900">
                <a:latin typeface="Arial"/>
                <a:cs typeface="Arial"/>
              </a:rPr>
              <a:t> </a:t>
            </a:r>
            <a:r>
              <a:rPr lang="en-US" sz="1900" err="1">
                <a:latin typeface="Arial"/>
                <a:cs typeface="Arial"/>
              </a:rPr>
              <a:t>schädliche</a:t>
            </a:r>
            <a:r>
              <a:rPr lang="en-US" sz="1900">
                <a:latin typeface="Arial"/>
                <a:cs typeface="Arial"/>
              </a:rPr>
              <a:t> </a:t>
            </a:r>
            <a:r>
              <a:rPr lang="en-US" sz="1900" err="1">
                <a:latin typeface="Arial"/>
                <a:cs typeface="Arial"/>
              </a:rPr>
              <a:t>Strahlung</a:t>
            </a:r>
            <a:r>
              <a:rPr lang="en-US" sz="1900">
                <a:latin typeface="Arial"/>
                <a:cs typeface="Arial"/>
              </a:rPr>
              <a:t> </a:t>
            </a:r>
            <a:r>
              <a:rPr lang="en-US" sz="1900" err="1">
                <a:latin typeface="Arial"/>
                <a:cs typeface="Arial"/>
              </a:rPr>
              <a:t>aussenden</a:t>
            </a:r>
            <a:r>
              <a:rPr lang="en-US" sz="1900">
                <a:latin typeface="Arial"/>
                <a:cs typeface="Arial"/>
              </a:rPr>
              <a:t> und muss für den </a:t>
            </a:r>
            <a:r>
              <a:rPr lang="en-US" sz="1900" err="1">
                <a:latin typeface="Arial"/>
                <a:cs typeface="Arial"/>
              </a:rPr>
              <a:t>Hautkontakt</a:t>
            </a:r>
            <a:r>
              <a:rPr lang="en-US" sz="1900">
                <a:latin typeface="Arial"/>
                <a:cs typeface="Arial"/>
              </a:rPr>
              <a:t> </a:t>
            </a:r>
            <a:r>
              <a:rPr lang="en-US" sz="1900" err="1">
                <a:latin typeface="Arial"/>
                <a:cs typeface="Arial"/>
              </a:rPr>
              <a:t>geeignet</a:t>
            </a:r>
            <a:r>
              <a:rPr lang="en-US" sz="1900">
                <a:latin typeface="Arial"/>
                <a:cs typeface="Arial"/>
              </a:rPr>
              <a:t> sein.</a:t>
            </a:r>
          </a:p>
          <a:p>
            <a:pPr marL="285750" indent="-285750">
              <a:buFont typeface="Arial"/>
              <a:buChar char="•"/>
            </a:pPr>
            <a:r>
              <a:rPr lang="en-US" sz="1900" b="1">
                <a:latin typeface="Arial"/>
                <a:cs typeface="Arial"/>
              </a:rPr>
              <a:t>Reason of the requirement:</a:t>
            </a:r>
            <a:r>
              <a:rPr lang="en-US" sz="1900">
                <a:latin typeface="Arial"/>
                <a:cs typeface="Arial"/>
              </a:rPr>
              <a:t> Schutz der Gesundheit und </a:t>
            </a:r>
            <a:r>
              <a:rPr lang="en-US" sz="1900" err="1">
                <a:latin typeface="Arial"/>
                <a:cs typeface="Arial"/>
              </a:rPr>
              <a:t>Einhaltung</a:t>
            </a:r>
            <a:r>
              <a:rPr lang="en-US" sz="1900">
                <a:latin typeface="Arial"/>
                <a:cs typeface="Arial"/>
              </a:rPr>
              <a:t> </a:t>
            </a:r>
            <a:r>
              <a:rPr lang="en-US" sz="1900" err="1">
                <a:latin typeface="Arial"/>
                <a:cs typeface="Arial"/>
              </a:rPr>
              <a:t>regulatorischer</a:t>
            </a:r>
            <a:r>
              <a:rPr lang="en-US" sz="1900">
                <a:latin typeface="Arial"/>
                <a:cs typeface="Arial"/>
              </a:rPr>
              <a:t> </a:t>
            </a:r>
            <a:r>
              <a:rPr lang="en-US" sz="1900" err="1">
                <a:latin typeface="Arial"/>
                <a:cs typeface="Arial"/>
              </a:rPr>
              <a:t>Vorgaben</a:t>
            </a:r>
            <a:r>
              <a:rPr lang="en-US" sz="1900">
                <a:latin typeface="Arial"/>
                <a:cs typeface="Arial"/>
              </a:rPr>
              <a:t>.</a:t>
            </a:r>
          </a:p>
          <a:p>
            <a:pPr marL="285750" indent="-285750">
              <a:buFont typeface="Arial"/>
              <a:buChar char="•"/>
            </a:pPr>
            <a:r>
              <a:rPr lang="en-US" sz="1900" b="1">
                <a:latin typeface="Arial"/>
                <a:cs typeface="Arial"/>
              </a:rPr>
              <a:t>Goal:</a:t>
            </a:r>
            <a:r>
              <a:rPr lang="en-US" sz="1900">
                <a:latin typeface="Arial"/>
                <a:cs typeface="Arial"/>
              </a:rPr>
              <a:t> Kein </a:t>
            </a:r>
            <a:r>
              <a:rPr lang="en-US" sz="1900" err="1">
                <a:latin typeface="Arial"/>
                <a:cs typeface="Arial"/>
              </a:rPr>
              <a:t>Nachweis</a:t>
            </a:r>
            <a:r>
              <a:rPr lang="en-US" sz="1900">
                <a:latin typeface="Arial"/>
                <a:cs typeface="Arial"/>
              </a:rPr>
              <a:t> </a:t>
            </a:r>
            <a:r>
              <a:rPr lang="en-US" sz="1900" err="1">
                <a:latin typeface="Arial"/>
                <a:cs typeface="Arial"/>
              </a:rPr>
              <a:t>schädlicher</a:t>
            </a:r>
            <a:r>
              <a:rPr lang="en-US" sz="1900">
                <a:latin typeface="Arial"/>
                <a:cs typeface="Arial"/>
              </a:rPr>
              <a:t> </a:t>
            </a:r>
            <a:r>
              <a:rPr lang="en-US" sz="1900" err="1">
                <a:latin typeface="Arial"/>
                <a:cs typeface="Arial"/>
              </a:rPr>
              <a:t>Strahlung</a:t>
            </a:r>
            <a:r>
              <a:rPr lang="en-US" sz="1900">
                <a:latin typeface="Arial"/>
                <a:cs typeface="Arial"/>
              </a:rPr>
              <a:t>, </a:t>
            </a:r>
            <a:r>
              <a:rPr lang="en-US" sz="1900" err="1">
                <a:latin typeface="Arial"/>
                <a:cs typeface="Arial"/>
              </a:rPr>
              <a:t>dermatologische</a:t>
            </a:r>
            <a:r>
              <a:rPr lang="en-US" sz="1900">
                <a:latin typeface="Arial"/>
                <a:cs typeface="Arial"/>
              </a:rPr>
              <a:t> Tests </a:t>
            </a:r>
            <a:r>
              <a:rPr lang="en-US" sz="1900" err="1">
                <a:latin typeface="Arial"/>
                <a:cs typeface="Arial"/>
              </a:rPr>
              <a:t>bestanden</a:t>
            </a:r>
            <a:r>
              <a:rPr lang="en-US" sz="1900">
                <a:latin typeface="Arial"/>
                <a:cs typeface="Arial"/>
              </a:rPr>
              <a:t>.</a:t>
            </a:r>
          </a:p>
          <a:p>
            <a:pPr marL="285750" indent="-285750">
              <a:buFont typeface="Arial"/>
              <a:buChar char="•"/>
            </a:pPr>
            <a:r>
              <a:rPr lang="en-US" sz="1900" b="1">
                <a:latin typeface="Arial"/>
                <a:cs typeface="Arial"/>
              </a:rPr>
              <a:t>Priority:</a:t>
            </a:r>
            <a:r>
              <a:rPr lang="en-US" sz="1900">
                <a:latin typeface="Arial"/>
                <a:cs typeface="Arial"/>
              </a:rPr>
              <a:t> Hoch</a:t>
            </a:r>
          </a:p>
          <a:p>
            <a:endParaRPr lang="en-US"/>
          </a:p>
        </p:txBody>
      </p:sp>
    </p:spTree>
    <p:extLst>
      <p:ext uri="{BB962C8B-B14F-4D97-AF65-F5344CB8AC3E}">
        <p14:creationId xmlns:p14="http://schemas.microsoft.com/office/powerpoint/2010/main" val="728565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ketch of a design&#10;&#10;AI-generated content may be incorrect.">
            <a:extLst>
              <a:ext uri="{FF2B5EF4-FFF2-40B4-BE49-F238E27FC236}">
                <a16:creationId xmlns:a16="http://schemas.microsoft.com/office/drawing/2014/main" id="{92F8D371-B4A3-3CDD-0DA7-96F27543D744}"/>
              </a:ext>
            </a:extLst>
          </p:cNvPr>
          <p:cNvPicPr>
            <a:picLocks noGrp="1" noChangeAspect="1"/>
          </p:cNvPicPr>
          <p:nvPr>
            <p:ph idx="1"/>
          </p:nvPr>
        </p:nvPicPr>
        <p:blipFill>
          <a:blip r:embed="rId2"/>
          <a:stretch>
            <a:fillRect/>
          </a:stretch>
        </p:blipFill>
        <p:spPr>
          <a:xfrm rot="16200000">
            <a:off x="1385634" y="31148"/>
            <a:ext cx="3894637" cy="5644889"/>
          </a:xfrm>
        </p:spPr>
      </p:pic>
      <p:sp>
        <p:nvSpPr>
          <p:cNvPr id="3" name="Title 2">
            <a:extLst>
              <a:ext uri="{FF2B5EF4-FFF2-40B4-BE49-F238E27FC236}">
                <a16:creationId xmlns:a16="http://schemas.microsoft.com/office/drawing/2014/main" id="{6C197E85-1729-470D-ED80-396A8AA8C2C3}"/>
              </a:ext>
            </a:extLst>
          </p:cNvPr>
          <p:cNvSpPr>
            <a:spLocks noGrp="1"/>
          </p:cNvSpPr>
          <p:nvPr>
            <p:ph type="title"/>
          </p:nvPr>
        </p:nvSpPr>
        <p:spPr/>
        <p:txBody>
          <a:bodyPr/>
          <a:lstStyle/>
          <a:p>
            <a:r>
              <a:rPr lang="en-US" err="1">
                <a:latin typeface="Roboto"/>
                <a:ea typeface="Roboto"/>
                <a:cs typeface="Arial"/>
              </a:rPr>
              <a:t>Prototyp</a:t>
            </a:r>
            <a:r>
              <a:rPr lang="en-US">
                <a:latin typeface="Roboto"/>
                <a:ea typeface="Roboto"/>
                <a:cs typeface="Arial"/>
              </a:rPr>
              <a:t> 1</a:t>
            </a:r>
            <a:endParaRPr lang="en-US"/>
          </a:p>
        </p:txBody>
      </p:sp>
      <p:pic>
        <p:nvPicPr>
          <p:cNvPr id="6" name="Picture 5" descr="A stack of cardboard boxes&#10;&#10;AI-generated content may be incorrect.">
            <a:extLst>
              <a:ext uri="{FF2B5EF4-FFF2-40B4-BE49-F238E27FC236}">
                <a16:creationId xmlns:a16="http://schemas.microsoft.com/office/drawing/2014/main" id="{30C0CF29-EDBE-D1ED-002D-5E64533B96FE}"/>
              </a:ext>
            </a:extLst>
          </p:cNvPr>
          <p:cNvPicPr>
            <a:picLocks noChangeAspect="1"/>
          </p:cNvPicPr>
          <p:nvPr/>
        </p:nvPicPr>
        <p:blipFill>
          <a:blip r:embed="rId3"/>
          <a:stretch>
            <a:fillRect/>
          </a:stretch>
        </p:blipFill>
        <p:spPr>
          <a:xfrm>
            <a:off x="5956469" y="901124"/>
            <a:ext cx="2621807" cy="2113132"/>
          </a:xfrm>
          <a:prstGeom prst="rect">
            <a:avLst/>
          </a:prstGeom>
        </p:spPr>
      </p:pic>
      <p:pic>
        <p:nvPicPr>
          <p:cNvPr id="7" name="Picture 6" descr="A stack of cardboard boxes&#10;&#10;AI-generated content may be incorrect.">
            <a:extLst>
              <a:ext uri="{FF2B5EF4-FFF2-40B4-BE49-F238E27FC236}">
                <a16:creationId xmlns:a16="http://schemas.microsoft.com/office/drawing/2014/main" id="{BB500E76-3D46-C3A9-9F82-F1AD9A57367C}"/>
              </a:ext>
            </a:extLst>
          </p:cNvPr>
          <p:cNvPicPr>
            <a:picLocks noChangeAspect="1"/>
          </p:cNvPicPr>
          <p:nvPr/>
        </p:nvPicPr>
        <p:blipFill>
          <a:blip r:embed="rId4"/>
          <a:stretch>
            <a:fillRect/>
          </a:stretch>
        </p:blipFill>
        <p:spPr>
          <a:xfrm>
            <a:off x="5959914" y="2679868"/>
            <a:ext cx="2598704" cy="2122454"/>
          </a:xfrm>
          <a:prstGeom prst="rect">
            <a:avLst/>
          </a:prstGeom>
        </p:spPr>
      </p:pic>
    </p:spTree>
    <p:extLst>
      <p:ext uri="{BB962C8B-B14F-4D97-AF65-F5344CB8AC3E}">
        <p14:creationId xmlns:p14="http://schemas.microsoft.com/office/powerpoint/2010/main" val="1439468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8D1D3-C297-A728-0038-F1F049180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683C1-1360-298C-D908-0CCDFD0D3EEE}"/>
              </a:ext>
            </a:extLst>
          </p:cNvPr>
          <p:cNvSpPr>
            <a:spLocks noGrp="1"/>
          </p:cNvSpPr>
          <p:nvPr>
            <p:ph type="title"/>
          </p:nvPr>
        </p:nvSpPr>
        <p:spPr/>
        <p:txBody>
          <a:bodyPr/>
          <a:lstStyle/>
          <a:p>
            <a:r>
              <a:rPr lang="en-US" err="1">
                <a:latin typeface="Univers"/>
              </a:rPr>
              <a:t>Ergonomische</a:t>
            </a:r>
            <a:r>
              <a:rPr lang="en-US">
                <a:latin typeface="Univers"/>
              </a:rPr>
              <a:t> </a:t>
            </a:r>
            <a:r>
              <a:rPr lang="en-US" err="1">
                <a:latin typeface="Univers"/>
              </a:rPr>
              <a:t>Eigenschaften</a:t>
            </a:r>
            <a:endParaRPr lang="en-US" err="1"/>
          </a:p>
        </p:txBody>
      </p:sp>
      <p:pic>
        <p:nvPicPr>
          <p:cNvPr id="4" name="Content Placeholder 3" descr="A white sheet with black text&#10;&#10;AI-generated content may be incorrect.">
            <a:extLst>
              <a:ext uri="{FF2B5EF4-FFF2-40B4-BE49-F238E27FC236}">
                <a16:creationId xmlns:a16="http://schemas.microsoft.com/office/drawing/2014/main" id="{0F85177A-E4CE-F1BE-7DF6-069F1C887569}"/>
              </a:ext>
            </a:extLst>
          </p:cNvPr>
          <p:cNvPicPr>
            <a:picLocks noGrp="1" noChangeAspect="1"/>
          </p:cNvPicPr>
          <p:nvPr>
            <p:ph idx="1"/>
          </p:nvPr>
        </p:nvPicPr>
        <p:blipFill>
          <a:blip r:embed="rId2"/>
          <a:stretch>
            <a:fillRect/>
          </a:stretch>
        </p:blipFill>
        <p:spPr>
          <a:xfrm>
            <a:off x="303123" y="1264620"/>
            <a:ext cx="8244509" cy="2041337"/>
          </a:xfrm>
        </p:spPr>
      </p:pic>
      <p:pic>
        <p:nvPicPr>
          <p:cNvPr id="5" name="Picture 4" descr="NZXT Lift Elite Wireless Gaming Maus im Test - Superleichte Funkmaus trifft  auf geschmeidige Mausmatte | Seite 3 | igor´sLAB">
            <a:extLst>
              <a:ext uri="{FF2B5EF4-FFF2-40B4-BE49-F238E27FC236}">
                <a16:creationId xmlns:a16="http://schemas.microsoft.com/office/drawing/2014/main" id="{7FE9967F-3519-8983-C94B-D0013FF4E115}"/>
              </a:ext>
            </a:extLst>
          </p:cNvPr>
          <p:cNvPicPr>
            <a:picLocks noChangeAspect="1"/>
          </p:cNvPicPr>
          <p:nvPr/>
        </p:nvPicPr>
        <p:blipFill>
          <a:blip r:embed="rId3"/>
          <a:stretch>
            <a:fillRect/>
          </a:stretch>
        </p:blipFill>
        <p:spPr>
          <a:xfrm>
            <a:off x="6010591" y="3472683"/>
            <a:ext cx="2534394" cy="1674977"/>
          </a:xfrm>
          <a:prstGeom prst="rect">
            <a:avLst/>
          </a:prstGeom>
        </p:spPr>
      </p:pic>
      <p:sp>
        <p:nvSpPr>
          <p:cNvPr id="6" name="TextBox 5">
            <a:extLst>
              <a:ext uri="{FF2B5EF4-FFF2-40B4-BE49-F238E27FC236}">
                <a16:creationId xmlns:a16="http://schemas.microsoft.com/office/drawing/2014/main" id="{6DC9F393-1900-3A57-7E53-B9FC3078E83E}"/>
              </a:ext>
            </a:extLst>
          </p:cNvPr>
          <p:cNvSpPr txBox="1"/>
          <p:nvPr/>
        </p:nvSpPr>
        <p:spPr>
          <a:xfrm>
            <a:off x="454323" y="3602887"/>
            <a:ext cx="5377916" cy="15531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9797AD53-1B20-F2CB-6E74-F95396AB9120}"/>
              </a:ext>
            </a:extLst>
          </p:cNvPr>
          <p:cNvSpPr txBox="1"/>
          <p:nvPr/>
        </p:nvSpPr>
        <p:spPr>
          <a:xfrm>
            <a:off x="401494" y="3592322"/>
            <a:ext cx="52194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800" err="1">
                <a:cs typeface="Arial" panose="020B0604020202020204"/>
              </a:rPr>
              <a:t>Abmaße</a:t>
            </a:r>
            <a:r>
              <a:rPr lang="en-US" sz="1800">
                <a:cs typeface="Arial" panose="020B0604020202020204"/>
              </a:rPr>
              <a:t> der </a:t>
            </a:r>
            <a:r>
              <a:rPr lang="en-US" sz="1800" err="1">
                <a:cs typeface="Arial" panose="020B0604020202020204"/>
              </a:rPr>
              <a:t>Hände</a:t>
            </a:r>
            <a:r>
              <a:rPr lang="en-US" sz="1800">
                <a:cs typeface="Arial" panose="020B0604020202020204"/>
              </a:rPr>
              <a:t> </a:t>
            </a:r>
            <a:r>
              <a:rPr lang="en-US" sz="1800" err="1">
                <a:cs typeface="Arial" panose="020B0604020202020204"/>
              </a:rPr>
              <a:t>wurden</a:t>
            </a:r>
            <a:r>
              <a:rPr lang="en-US" sz="1800">
                <a:cs typeface="Arial" panose="020B0604020202020204"/>
              </a:rPr>
              <a:t> in </a:t>
            </a:r>
            <a:r>
              <a:rPr lang="en-US" sz="1800" err="1">
                <a:cs typeface="Arial" panose="020B0604020202020204"/>
              </a:rPr>
              <a:t>Konstruktion</a:t>
            </a:r>
            <a:r>
              <a:rPr lang="en-US" sz="1800">
                <a:cs typeface="Arial" panose="020B0604020202020204"/>
              </a:rPr>
              <a:t> </a:t>
            </a:r>
            <a:r>
              <a:rPr lang="en-US" sz="1800" err="1">
                <a:cs typeface="Arial" panose="020B0604020202020204"/>
              </a:rPr>
              <a:t>berücksichtigt</a:t>
            </a:r>
          </a:p>
          <a:p>
            <a:pPr marL="285750" indent="-285750">
              <a:buFont typeface="Arial"/>
              <a:buChar char="•"/>
            </a:pPr>
            <a:r>
              <a:rPr lang="en-US" sz="1800" err="1">
                <a:cs typeface="Arial" panose="020B0604020202020204"/>
              </a:rPr>
              <a:t>Mittelwerte</a:t>
            </a:r>
            <a:r>
              <a:rPr lang="en-US" sz="1800">
                <a:cs typeface="Arial" panose="020B0604020202020204"/>
              </a:rPr>
              <a:t> </a:t>
            </a:r>
            <a:r>
              <a:rPr lang="en-US" sz="1800" err="1">
                <a:cs typeface="Arial" panose="020B0604020202020204"/>
              </a:rPr>
              <a:t>wurden</a:t>
            </a:r>
            <a:r>
              <a:rPr lang="en-US" sz="1800">
                <a:cs typeface="Arial" panose="020B0604020202020204"/>
              </a:rPr>
              <a:t> </a:t>
            </a:r>
            <a:r>
              <a:rPr lang="en-US" sz="1800" err="1">
                <a:cs typeface="Arial" panose="020B0604020202020204"/>
              </a:rPr>
              <a:t>als</a:t>
            </a:r>
            <a:r>
              <a:rPr lang="en-US" sz="1800">
                <a:cs typeface="Arial" panose="020B0604020202020204"/>
              </a:rPr>
              <a:t> </a:t>
            </a:r>
            <a:r>
              <a:rPr lang="en-US" sz="1800" err="1">
                <a:cs typeface="Arial" panose="020B0604020202020204"/>
              </a:rPr>
              <a:t>Sollwert</a:t>
            </a:r>
            <a:r>
              <a:rPr lang="en-US" sz="1800">
                <a:cs typeface="Arial" panose="020B0604020202020204"/>
              </a:rPr>
              <a:t> </a:t>
            </a:r>
            <a:r>
              <a:rPr lang="en-US" sz="1800" err="1">
                <a:cs typeface="Arial" panose="020B0604020202020204"/>
              </a:rPr>
              <a:t>betrachtet</a:t>
            </a:r>
            <a:endParaRPr lang="en-US" sz="1800">
              <a:cs typeface="Arial" panose="020B0604020202020204"/>
            </a:endParaRPr>
          </a:p>
        </p:txBody>
      </p:sp>
    </p:spTree>
    <p:extLst>
      <p:ext uri="{BB962C8B-B14F-4D97-AF65-F5344CB8AC3E}">
        <p14:creationId xmlns:p14="http://schemas.microsoft.com/office/powerpoint/2010/main" val="352512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F8F38-55F7-7D19-4227-373B78242F1B}"/>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DBBCD653-C5C4-AE1C-3827-0827A467AFF7}"/>
              </a:ext>
            </a:extLst>
          </p:cNvPr>
          <p:cNvSpPr>
            <a:spLocks noGrp="1"/>
          </p:cNvSpPr>
          <p:nvPr>
            <p:ph sz="half" idx="1"/>
          </p:nvPr>
        </p:nvSpPr>
        <p:spPr>
          <a:xfrm>
            <a:off x="651135" y="1371600"/>
            <a:ext cx="3681022" cy="3775869"/>
          </a:xfrm>
        </p:spPr>
        <p:txBody>
          <a:bodyPr vert="horz" lIns="91440" tIns="45720" rIns="91440" bIns="45720" rtlCol="0" anchor="t">
            <a:normAutofit/>
          </a:bodyPr>
          <a:lstStyle/>
          <a:p>
            <a:r>
              <a:rPr lang="de-DE" sz="1800">
                <a:latin typeface="Calibri"/>
                <a:ea typeface="Calibri"/>
                <a:cs typeface="Calibri"/>
              </a:rPr>
              <a:t>Erster additiv gefertigter Prototyp für UI/UX Tests</a:t>
            </a:r>
          </a:p>
          <a:p>
            <a:r>
              <a:rPr lang="de-DE" sz="1800">
                <a:latin typeface="Calibri"/>
                <a:ea typeface="Calibri"/>
                <a:cs typeface="Calibri"/>
              </a:rPr>
              <a:t>Zwei </a:t>
            </a:r>
            <a:r>
              <a:rPr lang="de-DE" sz="1800" err="1">
                <a:latin typeface="Calibri"/>
                <a:ea typeface="Calibri"/>
                <a:cs typeface="Calibri"/>
              </a:rPr>
              <a:t>Protypen</a:t>
            </a:r>
            <a:r>
              <a:rPr lang="de-DE" sz="1800">
                <a:latin typeface="Calibri"/>
                <a:ea typeface="Calibri"/>
                <a:cs typeface="Calibri"/>
              </a:rPr>
              <a:t> zusammengefasst:</a:t>
            </a:r>
          </a:p>
          <a:p>
            <a:pPr lvl="1"/>
            <a:r>
              <a:rPr lang="de-DE">
                <a:latin typeface="Calibri"/>
                <a:ea typeface="Calibri"/>
                <a:cs typeface="Calibri"/>
              </a:rPr>
              <a:t>verschiedenen Knopf-Platzierungen testbar</a:t>
            </a:r>
          </a:p>
          <a:p>
            <a:pPr lvl="1"/>
            <a:r>
              <a:rPr lang="de-DE">
                <a:latin typeface="Calibri"/>
                <a:ea typeface="Calibri"/>
                <a:cs typeface="Calibri"/>
              </a:rPr>
              <a:t>Ressourcen-schonend</a:t>
            </a:r>
          </a:p>
          <a:p>
            <a:r>
              <a:rPr lang="de-DE" sz="1800">
                <a:latin typeface="Calibri"/>
                <a:ea typeface="Calibri"/>
                <a:cs typeface="Calibri"/>
              </a:rPr>
              <a:t>Getestet wird: </a:t>
            </a:r>
          </a:p>
          <a:p>
            <a:pPr lvl="1"/>
            <a:r>
              <a:rPr lang="de-DE">
                <a:latin typeface="Calibri"/>
                <a:ea typeface="Calibri"/>
                <a:cs typeface="Calibri"/>
              </a:rPr>
              <a:t>Knopf-Platzierung</a:t>
            </a:r>
          </a:p>
          <a:p>
            <a:pPr lvl="1"/>
            <a:r>
              <a:rPr lang="de-DE">
                <a:latin typeface="Calibri"/>
                <a:ea typeface="Calibri"/>
                <a:cs typeface="Calibri"/>
              </a:rPr>
              <a:t>Display Interaktion</a:t>
            </a:r>
          </a:p>
          <a:p>
            <a:pPr>
              <a:buFont typeface="Courier New" panose="020B0604020202020204" pitchFamily="34" charset="0"/>
              <a:buChar char="o"/>
            </a:pPr>
            <a:endParaRPr lang="de-DE">
              <a:latin typeface="Calibri"/>
              <a:ea typeface="Calibri"/>
              <a:cs typeface="Calibri"/>
            </a:endParaRPr>
          </a:p>
        </p:txBody>
      </p:sp>
      <p:pic>
        <p:nvPicPr>
          <p:cNvPr id="6" name="Picture 5" descr="A black rectangular object with an object in it&#10;&#10;AI-generated content may be incorrect.">
            <a:extLst>
              <a:ext uri="{FF2B5EF4-FFF2-40B4-BE49-F238E27FC236}">
                <a16:creationId xmlns:a16="http://schemas.microsoft.com/office/drawing/2014/main" id="{977F5FCF-8AF6-E300-B025-9630A98F1C50}"/>
              </a:ext>
            </a:extLst>
          </p:cNvPr>
          <p:cNvPicPr>
            <a:picLocks noChangeAspect="1"/>
          </p:cNvPicPr>
          <p:nvPr/>
        </p:nvPicPr>
        <p:blipFill>
          <a:blip r:embed="rId2"/>
          <a:stretch>
            <a:fillRect/>
          </a:stretch>
        </p:blipFill>
        <p:spPr>
          <a:xfrm>
            <a:off x="4570799" y="1374672"/>
            <a:ext cx="3681023" cy="1647258"/>
          </a:xfrm>
          <a:prstGeom prst="rect">
            <a:avLst/>
          </a:prstGeom>
          <a:noFill/>
        </p:spPr>
      </p:pic>
      <p:sp>
        <p:nvSpPr>
          <p:cNvPr id="3" name="Titel 2">
            <a:extLst>
              <a:ext uri="{FF2B5EF4-FFF2-40B4-BE49-F238E27FC236}">
                <a16:creationId xmlns:a16="http://schemas.microsoft.com/office/drawing/2014/main" id="{119FF64E-B71F-38F3-58AF-B0CEE1558A41}"/>
              </a:ext>
            </a:extLst>
          </p:cNvPr>
          <p:cNvSpPr>
            <a:spLocks noGrp="1"/>
          </p:cNvSpPr>
          <p:nvPr>
            <p:ph type="title"/>
          </p:nvPr>
        </p:nvSpPr>
        <p:spPr>
          <a:xfrm>
            <a:off x="651135" y="487179"/>
            <a:ext cx="7548485" cy="776625"/>
          </a:xfrm>
        </p:spPr>
        <p:txBody>
          <a:bodyPr anchor="ctr">
            <a:normAutofit/>
          </a:bodyPr>
          <a:lstStyle/>
          <a:p>
            <a:r>
              <a:rPr lang="en-US" err="1"/>
              <a:t>Prototyp</a:t>
            </a:r>
            <a:r>
              <a:rPr lang="en-US"/>
              <a:t> Usability Tests</a:t>
            </a:r>
          </a:p>
        </p:txBody>
      </p:sp>
    </p:spTree>
    <p:extLst>
      <p:ext uri="{BB962C8B-B14F-4D97-AF65-F5344CB8AC3E}">
        <p14:creationId xmlns:p14="http://schemas.microsoft.com/office/powerpoint/2010/main" val="3093227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77A3D92D-CAF2-24E7-D920-A53E34D1EF3B}"/>
              </a:ext>
            </a:extLst>
          </p:cNvPr>
          <p:cNvPicPr>
            <a:picLocks noGrp="1" noChangeAspect="1"/>
          </p:cNvPicPr>
          <p:nvPr>
            <p:ph sz="half" idx="1"/>
          </p:nvPr>
        </p:nvPicPr>
        <p:blipFill>
          <a:blip r:embed="rId2"/>
          <a:stretch>
            <a:fillRect/>
          </a:stretch>
        </p:blipFill>
        <p:spPr>
          <a:xfrm>
            <a:off x="808358" y="1275916"/>
            <a:ext cx="2948962" cy="3967238"/>
          </a:xfrm>
        </p:spPr>
      </p:pic>
      <p:pic>
        <p:nvPicPr>
          <p:cNvPr id="6" name="Content Placeholder 5" descr="A white paper with black text&#10;&#10;AI-generated content may be incorrect.">
            <a:extLst>
              <a:ext uri="{FF2B5EF4-FFF2-40B4-BE49-F238E27FC236}">
                <a16:creationId xmlns:a16="http://schemas.microsoft.com/office/drawing/2014/main" id="{051C2D47-1221-17D7-6F2B-FCB454449DBB}"/>
              </a:ext>
            </a:extLst>
          </p:cNvPr>
          <p:cNvPicPr>
            <a:picLocks noGrp="1" noChangeAspect="1"/>
          </p:cNvPicPr>
          <p:nvPr>
            <p:ph sz="half" idx="2"/>
          </p:nvPr>
        </p:nvPicPr>
        <p:blipFill>
          <a:blip r:embed="rId3"/>
          <a:stretch>
            <a:fillRect/>
          </a:stretch>
        </p:blipFill>
        <p:spPr>
          <a:xfrm>
            <a:off x="4794525" y="1258518"/>
            <a:ext cx="2937762" cy="3967238"/>
          </a:xfrm>
        </p:spPr>
      </p:pic>
      <p:sp>
        <p:nvSpPr>
          <p:cNvPr id="4" name="Title 3">
            <a:extLst>
              <a:ext uri="{FF2B5EF4-FFF2-40B4-BE49-F238E27FC236}">
                <a16:creationId xmlns:a16="http://schemas.microsoft.com/office/drawing/2014/main" id="{A5040B29-9595-BE97-9DEA-20A2E969E1C5}"/>
              </a:ext>
            </a:extLst>
          </p:cNvPr>
          <p:cNvSpPr>
            <a:spLocks noGrp="1"/>
          </p:cNvSpPr>
          <p:nvPr>
            <p:ph type="title"/>
          </p:nvPr>
        </p:nvSpPr>
        <p:spPr/>
        <p:txBody>
          <a:bodyPr/>
          <a:lstStyle/>
          <a:p>
            <a:r>
              <a:rPr lang="en-US">
                <a:latin typeface="Univers"/>
              </a:rPr>
              <a:t>Usability </a:t>
            </a:r>
            <a:r>
              <a:rPr lang="en-US" err="1">
                <a:latin typeface="Univers"/>
              </a:rPr>
              <a:t>Testbögen</a:t>
            </a:r>
            <a:endParaRPr lang="en-US" err="1"/>
          </a:p>
        </p:txBody>
      </p:sp>
    </p:spTree>
    <p:extLst>
      <p:ext uri="{BB962C8B-B14F-4D97-AF65-F5344CB8AC3E}">
        <p14:creationId xmlns:p14="http://schemas.microsoft.com/office/powerpoint/2010/main" val="375185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F31C-E1F3-8F4F-9EFF-0F823B87239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199AA19-0CE6-7B5F-1138-7DA7FE039068}"/>
              </a:ext>
            </a:extLst>
          </p:cNvPr>
          <p:cNvSpPr>
            <a:spLocks noGrp="1"/>
          </p:cNvSpPr>
          <p:nvPr>
            <p:ph type="title"/>
          </p:nvPr>
        </p:nvSpPr>
        <p:spPr>
          <a:xfrm>
            <a:off x="651135" y="487179"/>
            <a:ext cx="7548485" cy="776625"/>
          </a:xfrm>
        </p:spPr>
        <p:txBody>
          <a:bodyPr/>
          <a:lstStyle/>
          <a:p>
            <a:r>
              <a:rPr lang="en-US">
                <a:latin typeface="Univers"/>
              </a:rPr>
              <a:t>Usability Tests</a:t>
            </a:r>
            <a:endParaRPr lang="en-US"/>
          </a:p>
        </p:txBody>
      </p:sp>
      <p:pic>
        <p:nvPicPr>
          <p:cNvPr id="5" name="Content Placeholder 4" descr="A person holding a black rectangular object with screws&#10;&#10;AI-generated content may be incorrect.">
            <a:extLst>
              <a:ext uri="{FF2B5EF4-FFF2-40B4-BE49-F238E27FC236}">
                <a16:creationId xmlns:a16="http://schemas.microsoft.com/office/drawing/2014/main" id="{13635FD8-334E-0541-C0A8-64D0CB18A620}"/>
              </a:ext>
            </a:extLst>
          </p:cNvPr>
          <p:cNvPicPr>
            <a:picLocks noGrp="1" noChangeAspect="1"/>
          </p:cNvPicPr>
          <p:nvPr>
            <p:ph idx="1"/>
          </p:nvPr>
        </p:nvPicPr>
        <p:blipFill>
          <a:blip r:embed="rId2"/>
          <a:srcRect r="13330"/>
          <a:stretch/>
        </p:blipFill>
        <p:spPr>
          <a:xfrm>
            <a:off x="6565557" y="3001703"/>
            <a:ext cx="2339810" cy="2032280"/>
          </a:xfrm>
        </p:spPr>
      </p:pic>
      <p:pic>
        <p:nvPicPr>
          <p:cNvPr id="6" name="Picture 5" descr="A hand holding a black rectangular object with screws&#10;&#10;AI-generated content may be incorrect.">
            <a:extLst>
              <a:ext uri="{FF2B5EF4-FFF2-40B4-BE49-F238E27FC236}">
                <a16:creationId xmlns:a16="http://schemas.microsoft.com/office/drawing/2014/main" id="{F24315EF-49E3-C72F-2B2A-D0DCB6030742}"/>
              </a:ext>
            </a:extLst>
          </p:cNvPr>
          <p:cNvPicPr>
            <a:picLocks noChangeAspect="1"/>
          </p:cNvPicPr>
          <p:nvPr/>
        </p:nvPicPr>
        <p:blipFill>
          <a:blip r:embed="rId3"/>
          <a:srcRect l="15932"/>
          <a:stretch/>
        </p:blipFill>
        <p:spPr>
          <a:xfrm>
            <a:off x="3814119" y="3018425"/>
            <a:ext cx="2559829" cy="2025639"/>
          </a:xfrm>
          <a:prstGeom prst="rect">
            <a:avLst/>
          </a:prstGeom>
        </p:spPr>
      </p:pic>
      <p:pic>
        <p:nvPicPr>
          <p:cNvPr id="17" name="Picture 16" descr="A person looking at a piece of paper&#10;&#10;AI-generated content may be incorrect.">
            <a:extLst>
              <a:ext uri="{FF2B5EF4-FFF2-40B4-BE49-F238E27FC236}">
                <a16:creationId xmlns:a16="http://schemas.microsoft.com/office/drawing/2014/main" id="{957233BA-36A4-563D-2B66-E083EE752EE4}"/>
              </a:ext>
            </a:extLst>
          </p:cNvPr>
          <p:cNvPicPr>
            <a:picLocks noChangeAspect="1"/>
          </p:cNvPicPr>
          <p:nvPr/>
        </p:nvPicPr>
        <p:blipFill>
          <a:blip r:embed="rId4"/>
          <a:stretch>
            <a:fillRect/>
          </a:stretch>
        </p:blipFill>
        <p:spPr>
          <a:xfrm>
            <a:off x="718643" y="3018425"/>
            <a:ext cx="2688389" cy="2018083"/>
          </a:xfrm>
          <a:prstGeom prst="rect">
            <a:avLst/>
          </a:prstGeom>
        </p:spPr>
      </p:pic>
      <p:cxnSp>
        <p:nvCxnSpPr>
          <p:cNvPr id="19" name="Straight Arrow Connector 18">
            <a:extLst>
              <a:ext uri="{FF2B5EF4-FFF2-40B4-BE49-F238E27FC236}">
                <a16:creationId xmlns:a16="http://schemas.microsoft.com/office/drawing/2014/main" id="{15CF7498-105E-222F-B448-4902570DFBCB}"/>
              </a:ext>
            </a:extLst>
          </p:cNvPr>
          <p:cNvCxnSpPr>
            <a:cxnSpLocks/>
          </p:cNvCxnSpPr>
          <p:nvPr/>
        </p:nvCxnSpPr>
        <p:spPr>
          <a:xfrm>
            <a:off x="3622510" y="1334530"/>
            <a:ext cx="0" cy="3893291"/>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1E376B-E2BA-92E8-56B1-06B4BCFF846C}"/>
              </a:ext>
            </a:extLst>
          </p:cNvPr>
          <p:cNvSpPr txBox="1"/>
          <p:nvPr/>
        </p:nvSpPr>
        <p:spPr>
          <a:xfrm>
            <a:off x="698297" y="1419871"/>
            <a:ext cx="270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800">
                <a:cs typeface="Arial"/>
              </a:rPr>
              <a:t>Display-</a:t>
            </a:r>
            <a:r>
              <a:rPr lang="en-US" sz="1800" err="1">
                <a:cs typeface="Arial"/>
              </a:rPr>
              <a:t>Interaktion</a:t>
            </a:r>
          </a:p>
        </p:txBody>
      </p:sp>
      <p:sp>
        <p:nvSpPr>
          <p:cNvPr id="22" name="TextBox 21">
            <a:extLst>
              <a:ext uri="{FF2B5EF4-FFF2-40B4-BE49-F238E27FC236}">
                <a16:creationId xmlns:a16="http://schemas.microsoft.com/office/drawing/2014/main" id="{68E7E74E-EDDC-F3FB-A094-08A4B9F80289}"/>
              </a:ext>
            </a:extLst>
          </p:cNvPr>
          <p:cNvSpPr txBox="1"/>
          <p:nvPr/>
        </p:nvSpPr>
        <p:spPr>
          <a:xfrm>
            <a:off x="4026734" y="1425630"/>
            <a:ext cx="46320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800">
                <a:cs typeface="Arial"/>
              </a:rPr>
              <a:t>Knopf-</a:t>
            </a:r>
            <a:r>
              <a:rPr lang="en-US" sz="1800" err="1">
                <a:cs typeface="Arial"/>
              </a:rPr>
              <a:t>Platzierung</a:t>
            </a:r>
            <a:endParaRPr lang="en-US" sz="1800">
              <a:cs typeface="Arial"/>
            </a:endParaRPr>
          </a:p>
          <a:p>
            <a:pPr marL="356235" lvl="1"/>
            <a:endParaRPr lang="en-US" sz="1800">
              <a:cs typeface="Arial"/>
            </a:endParaRPr>
          </a:p>
        </p:txBody>
      </p:sp>
    </p:spTree>
    <p:extLst>
      <p:ext uri="{BB962C8B-B14F-4D97-AF65-F5344CB8AC3E}">
        <p14:creationId xmlns:p14="http://schemas.microsoft.com/office/powerpoint/2010/main" val="335164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4FC2-6906-3979-E705-39BFBB7479E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AF9B71A-261A-63F4-7A52-B26A9A848EFD}"/>
              </a:ext>
            </a:extLst>
          </p:cNvPr>
          <p:cNvSpPr>
            <a:spLocks noGrp="1"/>
          </p:cNvSpPr>
          <p:nvPr>
            <p:ph type="title"/>
          </p:nvPr>
        </p:nvSpPr>
        <p:spPr>
          <a:xfrm>
            <a:off x="651135" y="487179"/>
            <a:ext cx="7548485" cy="776625"/>
          </a:xfrm>
        </p:spPr>
        <p:txBody>
          <a:bodyPr/>
          <a:lstStyle/>
          <a:p>
            <a:r>
              <a:rPr lang="en-US">
                <a:latin typeface="Univers"/>
              </a:rPr>
              <a:t>Usability Tests</a:t>
            </a:r>
            <a:endParaRPr lang="en-US"/>
          </a:p>
        </p:txBody>
      </p:sp>
      <p:pic>
        <p:nvPicPr>
          <p:cNvPr id="17" name="Picture 16" descr="A person looking at a piece of paper&#10;&#10;AI-generated content may be incorrect.">
            <a:extLst>
              <a:ext uri="{FF2B5EF4-FFF2-40B4-BE49-F238E27FC236}">
                <a16:creationId xmlns:a16="http://schemas.microsoft.com/office/drawing/2014/main" id="{22E30023-1D54-8F41-39B5-9BD8D36CA708}"/>
              </a:ext>
            </a:extLst>
          </p:cNvPr>
          <p:cNvPicPr>
            <a:picLocks noChangeAspect="1"/>
          </p:cNvPicPr>
          <p:nvPr/>
        </p:nvPicPr>
        <p:blipFill>
          <a:blip r:embed="rId2"/>
          <a:stretch>
            <a:fillRect/>
          </a:stretch>
        </p:blipFill>
        <p:spPr>
          <a:xfrm>
            <a:off x="5846153" y="352972"/>
            <a:ext cx="2426729" cy="1821664"/>
          </a:xfrm>
          <a:prstGeom prst="rect">
            <a:avLst/>
          </a:prstGeom>
        </p:spPr>
      </p:pic>
      <p:sp>
        <p:nvSpPr>
          <p:cNvPr id="21" name="TextBox 20">
            <a:extLst>
              <a:ext uri="{FF2B5EF4-FFF2-40B4-BE49-F238E27FC236}">
                <a16:creationId xmlns:a16="http://schemas.microsoft.com/office/drawing/2014/main" id="{CAB83767-1365-5AB1-158F-C86B68AA0161}"/>
              </a:ext>
            </a:extLst>
          </p:cNvPr>
          <p:cNvSpPr txBox="1"/>
          <p:nvPr/>
        </p:nvSpPr>
        <p:spPr>
          <a:xfrm>
            <a:off x="698297" y="1419871"/>
            <a:ext cx="270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800">
                <a:cs typeface="Arial"/>
              </a:rPr>
              <a:t>Display-</a:t>
            </a:r>
            <a:r>
              <a:rPr lang="en-US" sz="1800" err="1">
                <a:cs typeface="Arial"/>
              </a:rPr>
              <a:t>Interaktion</a:t>
            </a:r>
          </a:p>
        </p:txBody>
      </p:sp>
      <p:pic>
        <p:nvPicPr>
          <p:cNvPr id="4" name="Grafik 3" descr="Ein Bild, das Text, Screenshot, Diagramm, Reihe enthält.&#10;&#10;KI-generierte Inhalte können fehlerhaft sein.">
            <a:extLst>
              <a:ext uri="{FF2B5EF4-FFF2-40B4-BE49-F238E27FC236}">
                <a16:creationId xmlns:a16="http://schemas.microsoft.com/office/drawing/2014/main" id="{574FE002-32B0-64E3-1286-019449B3F8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135" y="2501149"/>
            <a:ext cx="5082400" cy="2481256"/>
          </a:xfrm>
          <a:prstGeom prst="rect">
            <a:avLst/>
          </a:prstGeom>
        </p:spPr>
      </p:pic>
      <p:pic>
        <p:nvPicPr>
          <p:cNvPr id="15" name="Grafik 14">
            <a:extLst>
              <a:ext uri="{FF2B5EF4-FFF2-40B4-BE49-F238E27FC236}">
                <a16:creationId xmlns:a16="http://schemas.microsoft.com/office/drawing/2014/main" id="{A7A33B39-1E2B-6A2B-2864-BBC5DD0AA5F2}"/>
              </a:ext>
            </a:extLst>
          </p:cNvPr>
          <p:cNvPicPr>
            <a:picLocks noChangeAspect="1"/>
          </p:cNvPicPr>
          <p:nvPr/>
        </p:nvPicPr>
        <p:blipFill>
          <a:blip r:embed="rId4"/>
          <a:stretch>
            <a:fillRect/>
          </a:stretch>
        </p:blipFill>
        <p:spPr>
          <a:xfrm>
            <a:off x="5846153" y="3540365"/>
            <a:ext cx="3135025" cy="1377624"/>
          </a:xfrm>
          <a:prstGeom prst="rect">
            <a:avLst/>
          </a:prstGeom>
        </p:spPr>
      </p:pic>
    </p:spTree>
    <p:extLst>
      <p:ext uri="{BB962C8B-B14F-4D97-AF65-F5344CB8AC3E}">
        <p14:creationId xmlns:p14="http://schemas.microsoft.com/office/powerpoint/2010/main" val="3107046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monitor with a pen and mouse&#10;&#10;AI-generated content may be incorrect.">
            <a:extLst>
              <a:ext uri="{FF2B5EF4-FFF2-40B4-BE49-F238E27FC236}">
                <a16:creationId xmlns:a16="http://schemas.microsoft.com/office/drawing/2014/main" id="{1187C41A-105A-49CF-6C07-2D7B402AE06B}"/>
              </a:ext>
            </a:extLst>
          </p:cNvPr>
          <p:cNvPicPr>
            <a:picLocks noChangeAspect="1"/>
          </p:cNvPicPr>
          <p:nvPr/>
        </p:nvPicPr>
        <p:blipFill>
          <a:blip r:embed="rId2"/>
          <a:stretch>
            <a:fillRect/>
          </a:stretch>
        </p:blipFill>
        <p:spPr>
          <a:xfrm>
            <a:off x="3710067" y="1497384"/>
            <a:ext cx="4489554" cy="3524299"/>
          </a:xfrm>
          <a:prstGeom prst="rect">
            <a:avLst/>
          </a:prstGeom>
          <a:noFill/>
        </p:spPr>
      </p:pic>
      <p:sp>
        <p:nvSpPr>
          <p:cNvPr id="2" name="Content Placeholder 1">
            <a:extLst>
              <a:ext uri="{FF2B5EF4-FFF2-40B4-BE49-F238E27FC236}">
                <a16:creationId xmlns:a16="http://schemas.microsoft.com/office/drawing/2014/main" id="{A904106E-49D6-E00E-D38E-1D0F3C27F8EC}"/>
              </a:ext>
            </a:extLst>
          </p:cNvPr>
          <p:cNvSpPr>
            <a:spLocks noGrp="1"/>
          </p:cNvSpPr>
          <p:nvPr>
            <p:ph type="body" sz="half" idx="2"/>
          </p:nvPr>
        </p:nvSpPr>
        <p:spPr>
          <a:xfrm>
            <a:off x="651135" y="1371600"/>
            <a:ext cx="2927884" cy="3775869"/>
          </a:xfrm>
        </p:spPr>
        <p:txBody>
          <a:bodyPr vert="horz" lIns="91440" tIns="45720" rIns="91440" bIns="45720" rtlCol="0" anchor="t">
            <a:normAutofit/>
          </a:bodyPr>
          <a:lstStyle/>
          <a:p>
            <a:r>
              <a:rPr lang="en-US" b="1" err="1">
                <a:latin typeface="Univers Medium"/>
              </a:rPr>
              <a:t>Warum</a:t>
            </a:r>
            <a:r>
              <a:rPr lang="en-US" b="1">
                <a:latin typeface="Univers Medium"/>
              </a:rPr>
              <a:t> dieses </a:t>
            </a:r>
            <a:r>
              <a:rPr lang="en-US" b="1" err="1">
                <a:latin typeface="Univers Medium"/>
              </a:rPr>
              <a:t>Produkt</a:t>
            </a:r>
            <a:r>
              <a:rPr lang="en-US" b="1">
                <a:latin typeface="Univers Medium"/>
              </a:rPr>
              <a:t>?</a:t>
            </a:r>
          </a:p>
          <a:p>
            <a:pPr marL="285750" indent="-285750">
              <a:buChar char="•"/>
            </a:pPr>
            <a:r>
              <a:rPr lang="en-US">
                <a:latin typeface="Univers Medium"/>
              </a:rPr>
              <a:t>Lang </a:t>
            </a:r>
            <a:r>
              <a:rPr lang="en-US" err="1">
                <a:latin typeface="Univers Medium"/>
              </a:rPr>
              <a:t>Jährige</a:t>
            </a:r>
            <a:r>
              <a:rPr lang="en-US">
                <a:latin typeface="Univers Medium"/>
              </a:rPr>
              <a:t> </a:t>
            </a:r>
            <a:r>
              <a:rPr lang="en-US" err="1">
                <a:latin typeface="Univers Medium"/>
              </a:rPr>
              <a:t>verwendung</a:t>
            </a:r>
          </a:p>
          <a:p>
            <a:pPr marL="285750" indent="-285750">
              <a:buChar char="•"/>
            </a:pPr>
            <a:r>
              <a:rPr lang="en-US" err="1">
                <a:latin typeface="Univers Medium"/>
              </a:rPr>
              <a:t>Lebenswichtig</a:t>
            </a:r>
          </a:p>
          <a:p>
            <a:pPr marL="285750" indent="-285750">
              <a:buChar char="•"/>
            </a:pPr>
            <a:r>
              <a:rPr lang="en-US" err="1">
                <a:latin typeface="Univers Medium"/>
              </a:rPr>
              <a:t>Großer</a:t>
            </a:r>
            <a:r>
              <a:rPr lang="en-US">
                <a:latin typeface="Univers Medium"/>
              </a:rPr>
              <a:t> Markt</a:t>
            </a:r>
          </a:p>
          <a:p>
            <a:endParaRPr lang="en-US"/>
          </a:p>
          <a:p>
            <a:endParaRPr lang="en-US" b="1"/>
          </a:p>
          <a:p>
            <a:r>
              <a:rPr lang="en-US" b="1" err="1">
                <a:latin typeface="Univers Medium"/>
              </a:rPr>
              <a:t>Problematiken</a:t>
            </a:r>
            <a:r>
              <a:rPr lang="en-US" b="1">
                <a:latin typeface="Univers Medium"/>
              </a:rPr>
              <a:t>:</a:t>
            </a:r>
          </a:p>
          <a:p>
            <a:pPr marL="285750" indent="-285750">
              <a:buChar char="•"/>
            </a:pPr>
            <a:r>
              <a:rPr lang="en-US">
                <a:latin typeface="Univers Medium"/>
              </a:rPr>
              <a:t>Montage</a:t>
            </a:r>
          </a:p>
          <a:p>
            <a:pPr marL="285750" indent="-285750">
              <a:buChar char="•"/>
            </a:pPr>
            <a:r>
              <a:rPr lang="en-US" err="1">
                <a:latin typeface="Univers Medium"/>
              </a:rPr>
              <a:t>Auslesen</a:t>
            </a:r>
            <a:r>
              <a:rPr lang="en-US">
                <a:latin typeface="Univers Medium"/>
              </a:rPr>
              <a:t> der Daten</a:t>
            </a:r>
          </a:p>
          <a:p>
            <a:pPr marL="285750" indent="-285750">
              <a:buChar char="•"/>
            </a:pPr>
            <a:r>
              <a:rPr lang="en-US" err="1">
                <a:latin typeface="Univers Medium"/>
              </a:rPr>
              <a:t>Zeitaufwand</a:t>
            </a:r>
            <a:endParaRPr lang="en-US">
              <a:latin typeface="Univers Medium"/>
            </a:endParaRPr>
          </a:p>
          <a:p>
            <a:endParaRPr lang="en-US"/>
          </a:p>
          <a:p>
            <a:endParaRPr lang="en-US"/>
          </a:p>
        </p:txBody>
      </p:sp>
      <p:sp>
        <p:nvSpPr>
          <p:cNvPr id="4" name="TextBox 3">
            <a:extLst>
              <a:ext uri="{FF2B5EF4-FFF2-40B4-BE49-F238E27FC236}">
                <a16:creationId xmlns:a16="http://schemas.microsoft.com/office/drawing/2014/main" id="{F5002B59-E573-87E2-E621-12AB5A50A4AB}"/>
              </a:ext>
            </a:extLst>
          </p:cNvPr>
          <p:cNvSpPr txBox="1"/>
          <p:nvPr/>
        </p:nvSpPr>
        <p:spPr>
          <a:xfrm>
            <a:off x="651135" y="487179"/>
            <a:ext cx="7548485" cy="77662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685800">
              <a:lnSpc>
                <a:spcPct val="90000"/>
              </a:lnSpc>
              <a:spcBef>
                <a:spcPct val="0"/>
              </a:spcBef>
              <a:spcAft>
                <a:spcPts val="600"/>
              </a:spcAft>
            </a:pPr>
            <a:r>
              <a:rPr lang="en-US" sz="2800" b="1">
                <a:solidFill>
                  <a:srgbClr val="00416E"/>
                </a:solidFill>
                <a:latin typeface="Univers" panose="020B0603020202030204" pitchFamily="34" charset="0"/>
                <a:ea typeface="+mj-ea"/>
                <a:cs typeface="+mj-cs"/>
              </a:rPr>
              <a:t>Herzschrittmacher auslesen</a:t>
            </a:r>
          </a:p>
        </p:txBody>
      </p:sp>
    </p:spTree>
    <p:extLst>
      <p:ext uri="{BB962C8B-B14F-4D97-AF65-F5344CB8AC3E}">
        <p14:creationId xmlns:p14="http://schemas.microsoft.com/office/powerpoint/2010/main" val="749473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E754E-A7E6-4C71-2A7F-14E9123DFEE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659C607-D5D6-6FC6-A221-4966D67B54BE}"/>
              </a:ext>
            </a:extLst>
          </p:cNvPr>
          <p:cNvSpPr>
            <a:spLocks noGrp="1"/>
          </p:cNvSpPr>
          <p:nvPr>
            <p:ph type="title"/>
          </p:nvPr>
        </p:nvSpPr>
        <p:spPr>
          <a:xfrm>
            <a:off x="651135" y="487179"/>
            <a:ext cx="7548485" cy="776625"/>
          </a:xfrm>
        </p:spPr>
        <p:txBody>
          <a:bodyPr/>
          <a:lstStyle/>
          <a:p>
            <a:r>
              <a:rPr lang="en-US">
                <a:latin typeface="Univers"/>
              </a:rPr>
              <a:t>Usability Tests</a:t>
            </a:r>
            <a:endParaRPr lang="en-US"/>
          </a:p>
        </p:txBody>
      </p:sp>
      <p:pic>
        <p:nvPicPr>
          <p:cNvPr id="5" name="Content Placeholder 4" descr="A person holding a black rectangular object with screws&#10;&#10;AI-generated content may be incorrect.">
            <a:extLst>
              <a:ext uri="{FF2B5EF4-FFF2-40B4-BE49-F238E27FC236}">
                <a16:creationId xmlns:a16="http://schemas.microsoft.com/office/drawing/2014/main" id="{4FF3C5B8-2B3C-BB47-3106-08425B2EA8FB}"/>
              </a:ext>
            </a:extLst>
          </p:cNvPr>
          <p:cNvPicPr>
            <a:picLocks noGrp="1" noChangeAspect="1"/>
          </p:cNvPicPr>
          <p:nvPr>
            <p:ph idx="1"/>
          </p:nvPr>
        </p:nvPicPr>
        <p:blipFill>
          <a:blip r:embed="rId2"/>
          <a:srcRect r="13330"/>
          <a:stretch/>
        </p:blipFill>
        <p:spPr>
          <a:xfrm>
            <a:off x="6565557" y="3001703"/>
            <a:ext cx="2339810" cy="2032280"/>
          </a:xfrm>
        </p:spPr>
      </p:pic>
      <p:pic>
        <p:nvPicPr>
          <p:cNvPr id="6" name="Picture 5" descr="A hand holding a black rectangular object with screws&#10;&#10;AI-generated content may be incorrect.">
            <a:extLst>
              <a:ext uri="{FF2B5EF4-FFF2-40B4-BE49-F238E27FC236}">
                <a16:creationId xmlns:a16="http://schemas.microsoft.com/office/drawing/2014/main" id="{3274839D-3733-F06F-992D-905DAFC78104}"/>
              </a:ext>
            </a:extLst>
          </p:cNvPr>
          <p:cNvPicPr>
            <a:picLocks noChangeAspect="1"/>
          </p:cNvPicPr>
          <p:nvPr/>
        </p:nvPicPr>
        <p:blipFill>
          <a:blip r:embed="rId3"/>
          <a:srcRect l="15932"/>
          <a:stretch/>
        </p:blipFill>
        <p:spPr>
          <a:xfrm>
            <a:off x="3814119" y="3018425"/>
            <a:ext cx="2559829" cy="2025639"/>
          </a:xfrm>
          <a:prstGeom prst="rect">
            <a:avLst/>
          </a:prstGeom>
        </p:spPr>
      </p:pic>
      <p:pic>
        <p:nvPicPr>
          <p:cNvPr id="17" name="Picture 16" descr="A person looking at a piece of paper&#10;&#10;AI-generated content may be incorrect.">
            <a:extLst>
              <a:ext uri="{FF2B5EF4-FFF2-40B4-BE49-F238E27FC236}">
                <a16:creationId xmlns:a16="http://schemas.microsoft.com/office/drawing/2014/main" id="{891E6E13-7E3C-18EA-B1B8-9FE53B2869F5}"/>
              </a:ext>
            </a:extLst>
          </p:cNvPr>
          <p:cNvPicPr>
            <a:picLocks noChangeAspect="1"/>
          </p:cNvPicPr>
          <p:nvPr/>
        </p:nvPicPr>
        <p:blipFill>
          <a:blip r:embed="rId4"/>
          <a:stretch>
            <a:fillRect/>
          </a:stretch>
        </p:blipFill>
        <p:spPr>
          <a:xfrm>
            <a:off x="718643" y="3018425"/>
            <a:ext cx="2688389" cy="2018083"/>
          </a:xfrm>
          <a:prstGeom prst="rect">
            <a:avLst/>
          </a:prstGeom>
        </p:spPr>
      </p:pic>
      <p:cxnSp>
        <p:nvCxnSpPr>
          <p:cNvPr id="19" name="Straight Arrow Connector 18">
            <a:extLst>
              <a:ext uri="{FF2B5EF4-FFF2-40B4-BE49-F238E27FC236}">
                <a16:creationId xmlns:a16="http://schemas.microsoft.com/office/drawing/2014/main" id="{D8582534-3667-FEAB-7E4D-7F1E825D5E16}"/>
              </a:ext>
            </a:extLst>
          </p:cNvPr>
          <p:cNvCxnSpPr>
            <a:cxnSpLocks/>
          </p:cNvCxnSpPr>
          <p:nvPr/>
        </p:nvCxnSpPr>
        <p:spPr>
          <a:xfrm>
            <a:off x="3622510" y="1334530"/>
            <a:ext cx="0" cy="3893291"/>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302993D-037B-2251-1F07-10B47C81D23A}"/>
              </a:ext>
            </a:extLst>
          </p:cNvPr>
          <p:cNvSpPr txBox="1"/>
          <p:nvPr/>
        </p:nvSpPr>
        <p:spPr>
          <a:xfrm>
            <a:off x="698297" y="1419871"/>
            <a:ext cx="270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800">
                <a:cs typeface="Arial"/>
              </a:rPr>
              <a:t>Display-</a:t>
            </a:r>
            <a:r>
              <a:rPr lang="en-US" sz="1800" err="1">
                <a:cs typeface="Arial"/>
              </a:rPr>
              <a:t>Interaktion</a:t>
            </a:r>
          </a:p>
        </p:txBody>
      </p:sp>
      <p:sp>
        <p:nvSpPr>
          <p:cNvPr id="22" name="TextBox 21">
            <a:extLst>
              <a:ext uri="{FF2B5EF4-FFF2-40B4-BE49-F238E27FC236}">
                <a16:creationId xmlns:a16="http://schemas.microsoft.com/office/drawing/2014/main" id="{91E6B556-831D-37D3-BAA0-DA9D2D105569}"/>
              </a:ext>
            </a:extLst>
          </p:cNvPr>
          <p:cNvSpPr txBox="1"/>
          <p:nvPr/>
        </p:nvSpPr>
        <p:spPr>
          <a:xfrm>
            <a:off x="4026734" y="1425630"/>
            <a:ext cx="46320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800">
                <a:cs typeface="Arial"/>
              </a:rPr>
              <a:t>Knopf-</a:t>
            </a:r>
            <a:r>
              <a:rPr lang="en-US" sz="1800" err="1">
                <a:cs typeface="Arial"/>
              </a:rPr>
              <a:t>Platzierung</a:t>
            </a:r>
            <a:endParaRPr lang="en-US" sz="1800">
              <a:cs typeface="Arial"/>
            </a:endParaRPr>
          </a:p>
          <a:p>
            <a:pPr marL="356235" lvl="1"/>
            <a:endParaRPr lang="en-US" sz="1800">
              <a:cs typeface="Arial"/>
            </a:endParaRPr>
          </a:p>
        </p:txBody>
      </p:sp>
    </p:spTree>
    <p:extLst>
      <p:ext uri="{BB962C8B-B14F-4D97-AF65-F5344CB8AC3E}">
        <p14:creationId xmlns:p14="http://schemas.microsoft.com/office/powerpoint/2010/main" val="228304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1415A-CEC2-487A-4A6D-8234153A413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9172BF6-B5BB-EA74-5ECB-F41B83F6FB5B}"/>
              </a:ext>
            </a:extLst>
          </p:cNvPr>
          <p:cNvSpPr>
            <a:spLocks noGrp="1"/>
          </p:cNvSpPr>
          <p:nvPr>
            <p:ph type="title"/>
          </p:nvPr>
        </p:nvSpPr>
        <p:spPr>
          <a:xfrm>
            <a:off x="651135" y="487179"/>
            <a:ext cx="7548485" cy="776625"/>
          </a:xfrm>
        </p:spPr>
        <p:txBody>
          <a:bodyPr/>
          <a:lstStyle/>
          <a:p>
            <a:r>
              <a:rPr lang="en-US">
                <a:latin typeface="Univers"/>
              </a:rPr>
              <a:t>Usability Tests</a:t>
            </a:r>
            <a:endParaRPr lang="en-US"/>
          </a:p>
        </p:txBody>
      </p:sp>
      <p:sp>
        <p:nvSpPr>
          <p:cNvPr id="21" name="TextBox 20">
            <a:extLst>
              <a:ext uri="{FF2B5EF4-FFF2-40B4-BE49-F238E27FC236}">
                <a16:creationId xmlns:a16="http://schemas.microsoft.com/office/drawing/2014/main" id="{29ADECD0-62DF-71CD-F54E-539E54CFF143}"/>
              </a:ext>
            </a:extLst>
          </p:cNvPr>
          <p:cNvSpPr txBox="1"/>
          <p:nvPr/>
        </p:nvSpPr>
        <p:spPr>
          <a:xfrm>
            <a:off x="698297" y="1419871"/>
            <a:ext cx="270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800">
                <a:cs typeface="Arial"/>
              </a:rPr>
              <a:t>Knopf-</a:t>
            </a:r>
            <a:r>
              <a:rPr lang="en-US" sz="1800" err="1">
                <a:cs typeface="Arial"/>
              </a:rPr>
              <a:t>Platzierung</a:t>
            </a:r>
            <a:endParaRPr lang="en-US" sz="1800">
              <a:cs typeface="Arial"/>
            </a:endParaRPr>
          </a:p>
        </p:txBody>
      </p:sp>
      <p:pic>
        <p:nvPicPr>
          <p:cNvPr id="2" name="Content Placeholder 4" descr="A person holding a black rectangular object with screws&#10;&#10;AI-generated content may be incorrect.">
            <a:extLst>
              <a:ext uri="{FF2B5EF4-FFF2-40B4-BE49-F238E27FC236}">
                <a16:creationId xmlns:a16="http://schemas.microsoft.com/office/drawing/2014/main" id="{4AE45849-CB68-2B84-D7F6-757DC04F090B}"/>
              </a:ext>
            </a:extLst>
          </p:cNvPr>
          <p:cNvPicPr>
            <a:picLocks noGrp="1" noChangeAspect="1"/>
          </p:cNvPicPr>
          <p:nvPr>
            <p:ph idx="1"/>
          </p:nvPr>
        </p:nvPicPr>
        <p:blipFill>
          <a:blip r:embed="rId2"/>
          <a:stretch>
            <a:fillRect/>
          </a:stretch>
        </p:blipFill>
        <p:spPr>
          <a:xfrm>
            <a:off x="5603434" y="383985"/>
            <a:ext cx="2337496" cy="1759638"/>
          </a:xfrm>
        </p:spPr>
      </p:pic>
      <p:pic>
        <p:nvPicPr>
          <p:cNvPr id="3" name="Grafik 2" descr="Ein Bild, das Text, Diagramm, Screenshot, Zahl enthält.&#10;&#10;KI-generierte Inhalte können fehlerhaft sein.">
            <a:extLst>
              <a:ext uri="{FF2B5EF4-FFF2-40B4-BE49-F238E27FC236}">
                <a16:creationId xmlns:a16="http://schemas.microsoft.com/office/drawing/2014/main" id="{DFDD7633-3EDE-69DB-FE83-454693B6A6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872" y="2234808"/>
            <a:ext cx="5986025" cy="2993013"/>
          </a:xfrm>
          <a:prstGeom prst="rect">
            <a:avLst/>
          </a:prstGeom>
          <a:noFill/>
          <a:ln>
            <a:noFill/>
          </a:ln>
        </p:spPr>
      </p:pic>
    </p:spTree>
    <p:extLst>
      <p:ext uri="{BB962C8B-B14F-4D97-AF65-F5344CB8AC3E}">
        <p14:creationId xmlns:p14="http://schemas.microsoft.com/office/powerpoint/2010/main" val="1598782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5D1B0-AF8A-A6DA-5A62-CE033FD17563}"/>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D82776-A6F1-CF7C-D070-63C3D96AC913}"/>
              </a:ext>
            </a:extLst>
          </p:cNvPr>
          <p:cNvSpPr>
            <a:spLocks noGrp="1"/>
          </p:cNvSpPr>
          <p:nvPr>
            <p:ph sz="half" idx="1"/>
          </p:nvPr>
        </p:nvSpPr>
        <p:spPr>
          <a:xfrm>
            <a:off x="651135" y="1423791"/>
            <a:ext cx="5386277" cy="3723678"/>
          </a:xfrm>
        </p:spPr>
        <p:txBody>
          <a:bodyPr vert="horz" lIns="91440" tIns="45720" rIns="91440" bIns="45720" rtlCol="0" anchor="t">
            <a:normAutofit/>
          </a:bodyPr>
          <a:lstStyle/>
          <a:p>
            <a:r>
              <a:rPr lang="de-DE" sz="1800" b="1">
                <a:latin typeface="Arial"/>
                <a:cs typeface="Arial"/>
              </a:rPr>
              <a:t>Ergonomie &amp; Griff</a:t>
            </a:r>
            <a:endParaRPr lang="en-US" sz="1800">
              <a:latin typeface="Arial"/>
              <a:cs typeface="Arial"/>
            </a:endParaRPr>
          </a:p>
          <a:p>
            <a:pPr lvl="1">
              <a:buFont typeface="Courier New" panose="020B0604020202020204" pitchFamily="34" charset="0"/>
              <a:buChar char="o"/>
            </a:pPr>
            <a:r>
              <a:rPr lang="de-DE" sz="1600">
                <a:latin typeface="Arial"/>
                <a:ea typeface="Calibri"/>
                <a:cs typeface="Calibri"/>
              </a:rPr>
              <a:t>Ergonomischer Griff mit vier Fingermulden bleibt erhalten</a:t>
            </a:r>
            <a:endParaRPr lang="de-DE" sz="1600">
              <a:latin typeface="Arial"/>
              <a:cs typeface="Arial"/>
            </a:endParaRPr>
          </a:p>
          <a:p>
            <a:pPr lvl="1">
              <a:buFont typeface="Courier New" panose="020B0604020202020204" pitchFamily="34" charset="0"/>
              <a:buChar char="o"/>
            </a:pPr>
            <a:r>
              <a:rPr lang="de-DE" sz="1600">
                <a:latin typeface="Arial"/>
                <a:ea typeface="Calibri"/>
                <a:cs typeface="Calibri"/>
              </a:rPr>
              <a:t>Maße basieren auf Handdaten anpassen → komfortable Nutzung</a:t>
            </a:r>
            <a:endParaRPr lang="de-DE" sz="1600">
              <a:latin typeface="Arial"/>
              <a:cs typeface="Arial"/>
            </a:endParaRPr>
          </a:p>
          <a:p>
            <a:r>
              <a:rPr lang="de-DE" b="1">
                <a:latin typeface="Univers Medium"/>
              </a:rPr>
              <a:t>Tastenbedienung</a:t>
            </a:r>
            <a:endParaRPr lang="de-DE" sz="1800">
              <a:latin typeface="Univers Medium"/>
              <a:ea typeface="Calibri"/>
              <a:cs typeface="Calibri"/>
            </a:endParaRPr>
          </a:p>
          <a:p>
            <a:pPr lvl="1">
              <a:buFont typeface="Courier New" panose="020B0604020202020204" pitchFamily="34" charset="0"/>
              <a:buChar char="o"/>
            </a:pPr>
            <a:r>
              <a:rPr lang="de-DE" sz="1600">
                <a:latin typeface="Arial"/>
                <a:ea typeface="Calibri"/>
                <a:cs typeface="Calibri"/>
              </a:rPr>
              <a:t>Knopf mit Daumen schwer zu erreichen</a:t>
            </a:r>
          </a:p>
          <a:p>
            <a:pPr lvl="1">
              <a:buFont typeface="Courier New" panose="020B0604020202020204" pitchFamily="34" charset="0"/>
              <a:buChar char="o"/>
            </a:pPr>
            <a:r>
              <a:rPr lang="de-DE" sz="1600">
                <a:latin typeface="Arial"/>
                <a:ea typeface="Calibri"/>
                <a:cs typeface="Calibri"/>
              </a:rPr>
              <a:t>„Zurück“-Taste mit Doppelfunktion (kurz: Zurück / lang: Aus) → Hinweis auf Display: </a:t>
            </a:r>
            <a:r>
              <a:rPr lang="de-DE" sz="1600" i="1">
                <a:latin typeface="Arial"/>
                <a:ea typeface="Calibri"/>
                <a:cs typeface="Calibri"/>
              </a:rPr>
              <a:t>„Zum Ausschalten 3 Sekunden gedrückt halten“</a:t>
            </a:r>
            <a:endParaRPr lang="de-DE">
              <a:latin typeface="Arial"/>
              <a:cs typeface="Arial"/>
            </a:endParaRPr>
          </a:p>
          <a:p>
            <a:endParaRPr lang="de-DE" sz="1800">
              <a:latin typeface="Arial"/>
              <a:ea typeface="Calibri"/>
              <a:cs typeface="Calibri"/>
            </a:endParaRPr>
          </a:p>
          <a:p>
            <a:endParaRPr lang="de-DE">
              <a:latin typeface="Calibri"/>
              <a:ea typeface="Calibri"/>
              <a:cs typeface="Calibri"/>
            </a:endParaRPr>
          </a:p>
          <a:p>
            <a:endParaRPr lang="de-DE">
              <a:latin typeface="Calibri"/>
              <a:ea typeface="Calibri"/>
              <a:cs typeface="Calibri"/>
            </a:endParaRPr>
          </a:p>
        </p:txBody>
      </p:sp>
      <p:sp>
        <p:nvSpPr>
          <p:cNvPr id="3" name="Titel 2">
            <a:extLst>
              <a:ext uri="{FF2B5EF4-FFF2-40B4-BE49-F238E27FC236}">
                <a16:creationId xmlns:a16="http://schemas.microsoft.com/office/drawing/2014/main" id="{4E782AFF-2E3D-3EED-1F9E-0AB5F2E23455}"/>
              </a:ext>
            </a:extLst>
          </p:cNvPr>
          <p:cNvSpPr>
            <a:spLocks noGrp="1"/>
          </p:cNvSpPr>
          <p:nvPr>
            <p:ph type="title"/>
          </p:nvPr>
        </p:nvSpPr>
        <p:spPr>
          <a:xfrm>
            <a:off x="651135" y="487179"/>
            <a:ext cx="7548485" cy="776625"/>
          </a:xfrm>
        </p:spPr>
        <p:txBody>
          <a:bodyPr anchor="ctr">
            <a:normAutofit/>
          </a:bodyPr>
          <a:lstStyle/>
          <a:p>
            <a:r>
              <a:rPr lang="en-US">
                <a:latin typeface="Univers"/>
              </a:rPr>
              <a:t>Usability Tests Learnings</a:t>
            </a:r>
          </a:p>
        </p:txBody>
      </p:sp>
      <p:pic>
        <p:nvPicPr>
          <p:cNvPr id="4" name="Picture 3" descr="A white hammer on a piece of paper&#10;&#10;AI-generated content may be incorrect.">
            <a:extLst>
              <a:ext uri="{FF2B5EF4-FFF2-40B4-BE49-F238E27FC236}">
                <a16:creationId xmlns:a16="http://schemas.microsoft.com/office/drawing/2014/main" id="{2E0B0F0E-1B56-D2D3-E339-3560194AC174}"/>
              </a:ext>
            </a:extLst>
          </p:cNvPr>
          <p:cNvPicPr>
            <a:picLocks noChangeAspect="1"/>
          </p:cNvPicPr>
          <p:nvPr/>
        </p:nvPicPr>
        <p:blipFill>
          <a:blip r:embed="rId2"/>
          <a:srcRect l="16802" t="11702" r="15989" b="18659"/>
          <a:stretch>
            <a:fillRect/>
          </a:stretch>
        </p:blipFill>
        <p:spPr>
          <a:xfrm>
            <a:off x="6050868" y="965548"/>
            <a:ext cx="2766696" cy="2189322"/>
          </a:xfrm>
          <a:prstGeom prst="rect">
            <a:avLst/>
          </a:prstGeom>
        </p:spPr>
      </p:pic>
    </p:spTree>
    <p:extLst>
      <p:ext uri="{BB962C8B-B14F-4D97-AF65-F5344CB8AC3E}">
        <p14:creationId xmlns:p14="http://schemas.microsoft.com/office/powerpoint/2010/main" val="3347180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5D362-4392-FD49-9C38-CD5889846FF7}"/>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E0C7CDDA-9611-84F3-EC8F-4C7307B7859C}"/>
              </a:ext>
            </a:extLst>
          </p:cNvPr>
          <p:cNvSpPr>
            <a:spLocks noGrp="1"/>
          </p:cNvSpPr>
          <p:nvPr>
            <p:ph sz="half" idx="1"/>
          </p:nvPr>
        </p:nvSpPr>
        <p:spPr>
          <a:xfrm>
            <a:off x="651135" y="1423791"/>
            <a:ext cx="5168770" cy="3723678"/>
          </a:xfrm>
        </p:spPr>
        <p:txBody>
          <a:bodyPr vert="horz" lIns="91440" tIns="45720" rIns="91440" bIns="45720" rtlCol="0" anchor="t">
            <a:normAutofit/>
          </a:bodyPr>
          <a:lstStyle/>
          <a:p>
            <a:r>
              <a:rPr lang="de-DE" b="1">
                <a:latin typeface="Arial"/>
                <a:cs typeface="Arial"/>
              </a:rPr>
              <a:t>Display &amp; Benutzeroberfläche</a:t>
            </a:r>
            <a:endParaRPr lang="en-US" sz="1800" b="1">
              <a:latin typeface="Arial"/>
              <a:cs typeface="Arial"/>
            </a:endParaRPr>
          </a:p>
          <a:p>
            <a:pPr lvl="1">
              <a:buFont typeface="Courier New" panose="020B0604020202020204" pitchFamily="34" charset="0"/>
              <a:buChar char="o"/>
            </a:pPr>
            <a:r>
              <a:rPr lang="de-DE">
                <a:latin typeface="Arial"/>
                <a:ea typeface="Calibri"/>
                <a:cs typeface="Calibri"/>
              </a:rPr>
              <a:t>Displayfläche zu groß </a:t>
            </a:r>
          </a:p>
          <a:p>
            <a:pPr lvl="1">
              <a:buFont typeface="Courier New" panose="020B0604020202020204" pitchFamily="34" charset="0"/>
              <a:buChar char="o"/>
            </a:pPr>
            <a:r>
              <a:rPr lang="de-DE">
                <a:latin typeface="Arial"/>
                <a:ea typeface="Calibri"/>
                <a:cs typeface="Calibri"/>
              </a:rPr>
              <a:t>UI-Test zeigte anfängliche Verwirrung bzgl. Bedienart (Touch vs. Tasten)</a:t>
            </a:r>
            <a:endParaRPr lang="de-DE">
              <a:latin typeface="Arial"/>
              <a:cs typeface="Arial"/>
            </a:endParaRPr>
          </a:p>
          <a:p>
            <a:pPr lvl="1">
              <a:buFont typeface="Courier New" panose="020B0604020202020204" pitchFamily="34" charset="0"/>
              <a:buChar char="o"/>
            </a:pPr>
            <a:r>
              <a:rPr lang="de-DE">
                <a:latin typeface="Arial"/>
                <a:ea typeface="Calibri"/>
                <a:cs typeface="Calibri"/>
              </a:rPr>
              <a:t>Lösung: pro Aktion erscheint ein Symbol des zugehörigen Knopfs</a:t>
            </a:r>
            <a:br>
              <a:rPr lang="de-DE">
                <a:latin typeface="Arial"/>
                <a:ea typeface="Calibri"/>
                <a:cs typeface="Calibri"/>
              </a:rPr>
            </a:br>
            <a:r>
              <a:rPr lang="de-DE">
                <a:latin typeface="Arial"/>
                <a:ea typeface="Calibri"/>
                <a:cs typeface="Calibri"/>
              </a:rPr>
              <a:t> → klare Rückmeldung zur Bedienung</a:t>
            </a:r>
            <a:endParaRPr lang="de-DE">
              <a:latin typeface="Arial"/>
            </a:endParaRPr>
          </a:p>
          <a:p>
            <a:endParaRPr lang="de-DE" b="1">
              <a:latin typeface="Arial"/>
              <a:cs typeface="Arial"/>
            </a:endParaRPr>
          </a:p>
          <a:p>
            <a:endParaRPr lang="de-DE" sz="1800">
              <a:latin typeface="Arial"/>
              <a:ea typeface="Calibri"/>
              <a:cs typeface="Calibri"/>
            </a:endParaRPr>
          </a:p>
          <a:p>
            <a:endParaRPr lang="de-DE">
              <a:latin typeface="Calibri"/>
              <a:ea typeface="Calibri"/>
              <a:cs typeface="Calibri"/>
            </a:endParaRPr>
          </a:p>
          <a:p>
            <a:endParaRPr lang="de-DE">
              <a:latin typeface="Calibri"/>
              <a:ea typeface="Calibri"/>
              <a:cs typeface="Calibri"/>
            </a:endParaRPr>
          </a:p>
        </p:txBody>
      </p:sp>
      <p:sp>
        <p:nvSpPr>
          <p:cNvPr id="3" name="Titel 2">
            <a:extLst>
              <a:ext uri="{FF2B5EF4-FFF2-40B4-BE49-F238E27FC236}">
                <a16:creationId xmlns:a16="http://schemas.microsoft.com/office/drawing/2014/main" id="{F46FC4A7-8655-E885-F9A1-892846E08B0E}"/>
              </a:ext>
            </a:extLst>
          </p:cNvPr>
          <p:cNvSpPr>
            <a:spLocks noGrp="1"/>
          </p:cNvSpPr>
          <p:nvPr>
            <p:ph type="title"/>
          </p:nvPr>
        </p:nvSpPr>
        <p:spPr>
          <a:xfrm>
            <a:off x="651135" y="487179"/>
            <a:ext cx="7548485" cy="776625"/>
          </a:xfrm>
        </p:spPr>
        <p:txBody>
          <a:bodyPr anchor="ctr">
            <a:normAutofit/>
          </a:bodyPr>
          <a:lstStyle/>
          <a:p>
            <a:r>
              <a:rPr lang="en-US">
                <a:latin typeface="Univers"/>
              </a:rPr>
              <a:t>Usability Tests Learnings</a:t>
            </a:r>
          </a:p>
        </p:txBody>
      </p:sp>
      <p:pic>
        <p:nvPicPr>
          <p:cNvPr id="4" name="Picture 3" descr="A blue ink drawing on a white paper&#10;&#10;AI-generated content may be incorrect.">
            <a:extLst>
              <a:ext uri="{FF2B5EF4-FFF2-40B4-BE49-F238E27FC236}">
                <a16:creationId xmlns:a16="http://schemas.microsoft.com/office/drawing/2014/main" id="{2E491509-D358-2DD6-0881-6ADD21A50DA7}"/>
              </a:ext>
            </a:extLst>
          </p:cNvPr>
          <p:cNvPicPr>
            <a:picLocks noChangeAspect="1"/>
          </p:cNvPicPr>
          <p:nvPr/>
        </p:nvPicPr>
        <p:blipFill>
          <a:blip r:embed="rId2"/>
          <a:stretch>
            <a:fillRect/>
          </a:stretch>
        </p:blipFill>
        <p:spPr>
          <a:xfrm>
            <a:off x="5824207" y="1061233"/>
            <a:ext cx="3152511" cy="2226849"/>
          </a:xfrm>
          <a:prstGeom prst="rect">
            <a:avLst/>
          </a:prstGeom>
        </p:spPr>
      </p:pic>
    </p:spTree>
    <p:extLst>
      <p:ext uri="{BB962C8B-B14F-4D97-AF65-F5344CB8AC3E}">
        <p14:creationId xmlns:p14="http://schemas.microsoft.com/office/powerpoint/2010/main" val="335117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39FEB-20F4-F133-025D-3B58920C6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72B4D-14B2-29C5-43E6-ABF42187C4AD}"/>
              </a:ext>
            </a:extLst>
          </p:cNvPr>
          <p:cNvSpPr>
            <a:spLocks noGrp="1"/>
          </p:cNvSpPr>
          <p:nvPr>
            <p:ph type="title"/>
          </p:nvPr>
        </p:nvSpPr>
        <p:spPr/>
        <p:txBody>
          <a:bodyPr/>
          <a:lstStyle/>
          <a:p>
            <a:r>
              <a:rPr lang="en-US" err="1">
                <a:latin typeface="Univers"/>
              </a:rPr>
              <a:t>Summativer</a:t>
            </a:r>
            <a:r>
              <a:rPr lang="en-US">
                <a:latin typeface="Univers"/>
              </a:rPr>
              <a:t> Testplan</a:t>
            </a:r>
            <a:endParaRPr lang="en-US"/>
          </a:p>
        </p:txBody>
      </p:sp>
      <p:sp>
        <p:nvSpPr>
          <p:cNvPr id="6" name="TextBox 5">
            <a:extLst>
              <a:ext uri="{FF2B5EF4-FFF2-40B4-BE49-F238E27FC236}">
                <a16:creationId xmlns:a16="http://schemas.microsoft.com/office/drawing/2014/main" id="{D97BE8F3-5569-B1CE-16E8-E6CC3D259691}"/>
              </a:ext>
            </a:extLst>
          </p:cNvPr>
          <p:cNvSpPr txBox="1"/>
          <p:nvPr/>
        </p:nvSpPr>
        <p:spPr>
          <a:xfrm>
            <a:off x="454323" y="3602887"/>
            <a:ext cx="5377916" cy="15531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Content Placeholder 7">
            <a:extLst>
              <a:ext uri="{FF2B5EF4-FFF2-40B4-BE49-F238E27FC236}">
                <a16:creationId xmlns:a16="http://schemas.microsoft.com/office/drawing/2014/main" id="{C2AD65A2-1445-A836-5280-6233DC256027}"/>
              </a:ext>
            </a:extLst>
          </p:cNvPr>
          <p:cNvSpPr>
            <a:spLocks noGrp="1"/>
          </p:cNvSpPr>
          <p:nvPr>
            <p:ph idx="1"/>
          </p:nvPr>
        </p:nvSpPr>
        <p:spPr>
          <a:xfrm>
            <a:off x="651135" y="1423791"/>
            <a:ext cx="5016705" cy="3732376"/>
          </a:xfrm>
        </p:spPr>
        <p:txBody>
          <a:bodyPr vert="horz" lIns="91440" tIns="45720" rIns="91440" bIns="45720" rtlCol="0" anchor="t">
            <a:normAutofit/>
          </a:bodyPr>
          <a:lstStyle/>
          <a:p>
            <a:pPr marL="285750" indent="-285750">
              <a:buFont typeface="Arial"/>
              <a:buChar char="•"/>
            </a:pPr>
            <a:r>
              <a:rPr lang="en-US">
                <a:latin typeface="Arial"/>
                <a:cs typeface="Arial"/>
              </a:rPr>
              <a:t>Überprüfung der </a:t>
            </a:r>
            <a:r>
              <a:rPr lang="en-US" err="1">
                <a:latin typeface="Arial"/>
                <a:cs typeface="Arial"/>
              </a:rPr>
              <a:t>Gebrauchstauglichkeit</a:t>
            </a:r>
            <a:r>
              <a:rPr lang="en-US">
                <a:latin typeface="Arial"/>
                <a:cs typeface="Arial"/>
              </a:rPr>
              <a:t> </a:t>
            </a:r>
            <a:r>
              <a:rPr lang="en-US" err="1">
                <a:latin typeface="Arial"/>
                <a:cs typeface="Arial"/>
              </a:rPr>
              <a:t>im</a:t>
            </a:r>
            <a:r>
              <a:rPr lang="en-US">
                <a:latin typeface="Arial"/>
                <a:cs typeface="Arial"/>
              </a:rPr>
              <a:t> </a:t>
            </a:r>
            <a:r>
              <a:rPr lang="en-US" err="1">
                <a:latin typeface="Arial"/>
                <a:cs typeface="Arial"/>
              </a:rPr>
              <a:t>realen</a:t>
            </a:r>
            <a:r>
              <a:rPr lang="en-US">
                <a:latin typeface="Arial"/>
                <a:cs typeface="Arial"/>
              </a:rPr>
              <a:t> </a:t>
            </a:r>
            <a:r>
              <a:rPr lang="en-US" err="1">
                <a:latin typeface="Arial"/>
                <a:cs typeface="Arial"/>
              </a:rPr>
              <a:t>Anwendungskontext</a:t>
            </a:r>
            <a:endParaRPr lang="en-US">
              <a:latin typeface="Arial"/>
              <a:cs typeface="Arial"/>
            </a:endParaRPr>
          </a:p>
          <a:p>
            <a:pPr marL="285750" indent="-285750">
              <a:buFont typeface="Arial"/>
              <a:buChar char="•"/>
            </a:pPr>
            <a:r>
              <a:rPr lang="en-US" err="1">
                <a:latin typeface="Arial"/>
                <a:cs typeface="Arial"/>
              </a:rPr>
              <a:t>Sicherstellen</a:t>
            </a:r>
            <a:r>
              <a:rPr lang="en-US">
                <a:latin typeface="Arial"/>
                <a:cs typeface="Arial"/>
              </a:rPr>
              <a:t>, </a:t>
            </a:r>
            <a:r>
              <a:rPr lang="en-US" err="1">
                <a:latin typeface="Arial"/>
                <a:cs typeface="Arial"/>
              </a:rPr>
              <a:t>dass</a:t>
            </a:r>
            <a:r>
              <a:rPr lang="en-US">
                <a:latin typeface="Arial"/>
                <a:cs typeface="Arial"/>
              </a:rPr>
              <a:t> das </a:t>
            </a:r>
            <a:r>
              <a:rPr lang="en-US" err="1">
                <a:latin typeface="Arial"/>
                <a:cs typeface="Arial"/>
              </a:rPr>
              <a:t>Gerät</a:t>
            </a:r>
            <a:r>
              <a:rPr lang="en-US">
                <a:latin typeface="Arial"/>
                <a:cs typeface="Arial"/>
              </a:rPr>
              <a:t> </a:t>
            </a:r>
            <a:r>
              <a:rPr lang="en-US" err="1">
                <a:latin typeface="Arial"/>
                <a:cs typeface="Arial"/>
              </a:rPr>
              <a:t>intuitiv</a:t>
            </a:r>
            <a:r>
              <a:rPr lang="en-US">
                <a:latin typeface="Arial"/>
                <a:cs typeface="Arial"/>
              </a:rPr>
              <a:t>, </a:t>
            </a:r>
            <a:r>
              <a:rPr lang="en-US" err="1">
                <a:latin typeface="Arial"/>
                <a:cs typeface="Arial"/>
              </a:rPr>
              <a:t>sicher</a:t>
            </a:r>
            <a:r>
              <a:rPr lang="en-US">
                <a:latin typeface="Arial"/>
                <a:cs typeface="Arial"/>
              </a:rPr>
              <a:t> und </a:t>
            </a:r>
            <a:r>
              <a:rPr lang="en-US" err="1">
                <a:latin typeface="Arial"/>
                <a:cs typeface="Arial"/>
              </a:rPr>
              <a:t>effektiv</a:t>
            </a:r>
            <a:r>
              <a:rPr lang="en-US">
                <a:latin typeface="Arial"/>
                <a:cs typeface="Arial"/>
              </a:rPr>
              <a:t> </a:t>
            </a:r>
            <a:r>
              <a:rPr lang="en-US" err="1">
                <a:latin typeface="Arial"/>
                <a:cs typeface="Arial"/>
              </a:rPr>
              <a:t>nutzbar</a:t>
            </a:r>
            <a:r>
              <a:rPr lang="en-US">
                <a:latin typeface="Arial"/>
                <a:cs typeface="Arial"/>
              </a:rPr>
              <a:t> </a:t>
            </a:r>
            <a:r>
              <a:rPr lang="en-US" err="1">
                <a:latin typeface="Arial"/>
                <a:cs typeface="Arial"/>
              </a:rPr>
              <a:t>ist</a:t>
            </a:r>
            <a:endParaRPr lang="en-US">
              <a:latin typeface="Arial"/>
              <a:cs typeface="Arial"/>
            </a:endParaRPr>
          </a:p>
          <a:p>
            <a:pPr marL="285750" indent="-285750">
              <a:buFont typeface="Arial"/>
              <a:buChar char="•"/>
            </a:pPr>
            <a:r>
              <a:rPr lang="en-US" err="1">
                <a:latin typeface="Arial"/>
                <a:cs typeface="Arial"/>
              </a:rPr>
              <a:t>Rückmeldung</a:t>
            </a:r>
            <a:r>
              <a:rPr lang="en-US">
                <a:latin typeface="Arial"/>
                <a:cs typeface="Arial"/>
              </a:rPr>
              <a:t> </a:t>
            </a:r>
            <a:r>
              <a:rPr lang="en-US" err="1">
                <a:latin typeface="Arial"/>
                <a:cs typeface="Arial"/>
              </a:rPr>
              <a:t>direkt</a:t>
            </a:r>
            <a:r>
              <a:rPr lang="en-US">
                <a:latin typeface="Arial"/>
                <a:cs typeface="Arial"/>
              </a:rPr>
              <a:t> von </a:t>
            </a:r>
            <a:r>
              <a:rPr lang="en-US" err="1">
                <a:latin typeface="Arial"/>
                <a:cs typeface="Arial"/>
              </a:rPr>
              <a:t>Nutzer</a:t>
            </a:r>
            <a:r>
              <a:rPr lang="en-US" i="1" err="1">
                <a:latin typeface="Arial"/>
                <a:cs typeface="Arial"/>
              </a:rPr>
              <a:t>innen</a:t>
            </a:r>
            <a:r>
              <a:rPr lang="en-US" i="1">
                <a:latin typeface="Arial"/>
                <a:cs typeface="Arial"/>
              </a:rPr>
              <a:t> </a:t>
            </a:r>
            <a:r>
              <a:rPr lang="en-US" i="1" err="1">
                <a:latin typeface="Arial"/>
                <a:cs typeface="Arial"/>
              </a:rPr>
              <a:t>mit</a:t>
            </a:r>
            <a:r>
              <a:rPr lang="en-US" i="1">
                <a:latin typeface="Arial"/>
                <a:cs typeface="Arial"/>
              </a:rPr>
              <a:t> </a:t>
            </a:r>
            <a:r>
              <a:rPr lang="en-US" i="1" err="1">
                <a:latin typeface="Arial"/>
                <a:cs typeface="Arial"/>
              </a:rPr>
              <a:t>echtem</a:t>
            </a:r>
            <a:r>
              <a:rPr lang="en-US" i="1">
                <a:latin typeface="Arial"/>
                <a:cs typeface="Arial"/>
              </a:rPr>
              <a:t> </a:t>
            </a:r>
            <a:r>
              <a:rPr lang="de-DE" i="1">
                <a:latin typeface="Arial"/>
                <a:cs typeface="Arial"/>
              </a:rPr>
              <a:t>Anwendungsinteresse</a:t>
            </a:r>
            <a:r>
              <a:rPr lang="en-US" i="1">
                <a:latin typeface="Arial"/>
                <a:cs typeface="Arial"/>
              </a:rPr>
              <a:t> (z. B. Patient*</a:t>
            </a:r>
            <a:r>
              <a:rPr lang="en-US" err="1">
                <a:latin typeface="Arial"/>
                <a:cs typeface="Arial"/>
              </a:rPr>
              <a:t>innen</a:t>
            </a:r>
            <a:r>
              <a:rPr lang="en-US">
                <a:latin typeface="Arial"/>
                <a:cs typeface="Arial"/>
              </a:rPr>
              <a:t> </a:t>
            </a:r>
            <a:r>
              <a:rPr lang="en-US" err="1">
                <a:latin typeface="Arial"/>
                <a:cs typeface="Arial"/>
              </a:rPr>
              <a:t>mit</a:t>
            </a:r>
            <a:r>
              <a:rPr lang="en-US">
                <a:latin typeface="Arial"/>
                <a:cs typeface="Arial"/>
              </a:rPr>
              <a:t> </a:t>
            </a:r>
            <a:r>
              <a:rPr lang="en-US" err="1">
                <a:latin typeface="Arial"/>
                <a:cs typeface="Arial"/>
              </a:rPr>
              <a:t>implantiertem</a:t>
            </a:r>
            <a:r>
              <a:rPr lang="en-US">
                <a:latin typeface="Arial"/>
                <a:cs typeface="Arial"/>
              </a:rPr>
              <a:t> Chip)</a:t>
            </a:r>
          </a:p>
          <a:p>
            <a:endParaRPr lang="en-US"/>
          </a:p>
        </p:txBody>
      </p:sp>
      <p:pic>
        <p:nvPicPr>
          <p:cNvPr id="3" name="Picture 2" descr="A person holding a device on his chest&#10;&#10;AI-generated content may be incorrect.">
            <a:extLst>
              <a:ext uri="{FF2B5EF4-FFF2-40B4-BE49-F238E27FC236}">
                <a16:creationId xmlns:a16="http://schemas.microsoft.com/office/drawing/2014/main" id="{062FED03-7835-4E8A-1D66-8A1A8FFF57B3}"/>
              </a:ext>
            </a:extLst>
          </p:cNvPr>
          <p:cNvPicPr>
            <a:picLocks noChangeAspect="1"/>
          </p:cNvPicPr>
          <p:nvPr/>
        </p:nvPicPr>
        <p:blipFill>
          <a:blip r:embed="rId2"/>
          <a:stretch>
            <a:fillRect/>
          </a:stretch>
        </p:blipFill>
        <p:spPr>
          <a:xfrm>
            <a:off x="5566878" y="1264607"/>
            <a:ext cx="3369620" cy="2246334"/>
          </a:xfrm>
          <a:prstGeom prst="rect">
            <a:avLst/>
          </a:prstGeom>
        </p:spPr>
      </p:pic>
    </p:spTree>
    <p:extLst>
      <p:ext uri="{BB962C8B-B14F-4D97-AF65-F5344CB8AC3E}">
        <p14:creationId xmlns:p14="http://schemas.microsoft.com/office/powerpoint/2010/main" val="3327341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8FE40D94-16E4-6529-D263-DD319DD68F35}"/>
              </a:ext>
            </a:extLst>
          </p:cNvPr>
          <p:cNvSpPr>
            <a:spLocks noGrp="1"/>
          </p:cNvSpPr>
          <p:nvPr>
            <p:ph sz="half" idx="1"/>
          </p:nvPr>
        </p:nvSpPr>
        <p:spPr>
          <a:xfrm>
            <a:off x="651135" y="1371600"/>
            <a:ext cx="3681022" cy="3775869"/>
          </a:xfrm>
        </p:spPr>
        <p:txBody>
          <a:bodyPr vert="horz" lIns="91440" tIns="45720" rIns="91440" bIns="45720" rtlCol="0" anchor="t">
            <a:normAutofit/>
          </a:bodyPr>
          <a:lstStyle/>
          <a:p>
            <a:r>
              <a:rPr lang="en-US" b="1" err="1">
                <a:latin typeface="Univers Medium"/>
              </a:rPr>
              <a:t>Nächste</a:t>
            </a:r>
            <a:r>
              <a:rPr lang="en-US" b="1">
                <a:latin typeface="Univers Medium"/>
              </a:rPr>
              <a:t> </a:t>
            </a:r>
            <a:r>
              <a:rPr lang="en-US" b="1" err="1">
                <a:latin typeface="Univers Medium"/>
              </a:rPr>
              <a:t>Sketche</a:t>
            </a:r>
            <a:r>
              <a:rPr lang="en-US" b="1">
                <a:latin typeface="Univers Medium"/>
              </a:rPr>
              <a:t>:</a:t>
            </a:r>
          </a:p>
          <a:p>
            <a:pPr lvl="1"/>
            <a:r>
              <a:rPr lang="en-US" err="1">
                <a:latin typeface="Univers Medium"/>
              </a:rPr>
              <a:t>Bildschirm</a:t>
            </a:r>
            <a:r>
              <a:rPr lang="en-US">
                <a:latin typeface="Univers Medium"/>
              </a:rPr>
              <a:t> und </a:t>
            </a:r>
            <a:r>
              <a:rPr lang="en-US" err="1">
                <a:latin typeface="Univers Medium"/>
              </a:rPr>
              <a:t>Ergonomie</a:t>
            </a:r>
            <a:r>
              <a:rPr lang="en-US">
                <a:latin typeface="Univers Medium"/>
              </a:rPr>
              <a:t> Einheit </a:t>
            </a:r>
            <a:r>
              <a:rPr lang="en-US" err="1">
                <a:latin typeface="Univers Medium"/>
              </a:rPr>
              <a:t>getrennt</a:t>
            </a:r>
            <a:endParaRPr lang="en-US">
              <a:latin typeface="Univers Medium"/>
            </a:endParaRPr>
          </a:p>
          <a:p>
            <a:pPr lvl="1"/>
            <a:r>
              <a:rPr lang="en-US">
                <a:latin typeface="Univers Medium"/>
              </a:rPr>
              <a:t>Knopf </a:t>
            </a:r>
            <a:r>
              <a:rPr lang="en-US" err="1">
                <a:latin typeface="Univers Medium"/>
              </a:rPr>
              <a:t>Bedienung</a:t>
            </a:r>
            <a:endParaRPr lang="en-US">
              <a:latin typeface="Univers Medium"/>
            </a:endParaRPr>
          </a:p>
          <a:p>
            <a:pPr lvl="1"/>
            <a:r>
              <a:rPr lang="en-US" err="1">
                <a:latin typeface="Univers Medium"/>
              </a:rPr>
              <a:t>Einfluss</a:t>
            </a:r>
            <a:r>
              <a:rPr lang="en-US">
                <a:latin typeface="Univers Medium"/>
              </a:rPr>
              <a:t> von Test Learnings </a:t>
            </a:r>
          </a:p>
          <a:p>
            <a:pPr marL="342900" lvl="1" indent="0">
              <a:buNone/>
            </a:pPr>
            <a:r>
              <a:rPr lang="en-US">
                <a:latin typeface="Univers Medium"/>
                <a:sym typeface="Wingdings" panose="05000000000000000000" pitchFamily="2" charset="2"/>
              </a:rPr>
              <a:t>    </a:t>
            </a:r>
            <a:r>
              <a:rPr lang="de-DE">
                <a:latin typeface="Arial"/>
                <a:cs typeface="Arial"/>
              </a:rPr>
              <a:t>→</a:t>
            </a:r>
            <a:r>
              <a:rPr lang="en-US">
                <a:latin typeface="Univers Medium"/>
                <a:sym typeface="Wingdings" panose="05000000000000000000" pitchFamily="2" charset="2"/>
              </a:rPr>
              <a:t> </a:t>
            </a:r>
            <a:r>
              <a:rPr lang="en-US" err="1">
                <a:latin typeface="Univers Medium"/>
                <a:sym typeface="Wingdings" panose="05000000000000000000" pitchFamily="2" charset="2"/>
              </a:rPr>
              <a:t>vor</a:t>
            </a:r>
            <a:r>
              <a:rPr lang="en-US">
                <a:latin typeface="Univers Medium"/>
                <a:sym typeface="Wingdings" panose="05000000000000000000" pitchFamily="2" charset="2"/>
              </a:rPr>
              <a:t> </a:t>
            </a:r>
            <a:r>
              <a:rPr lang="en-US" err="1">
                <a:latin typeface="Univers Medium"/>
                <a:sym typeface="Wingdings" panose="05000000000000000000" pitchFamily="2" charset="2"/>
              </a:rPr>
              <a:t>allem</a:t>
            </a:r>
            <a:r>
              <a:rPr lang="en-US">
                <a:latin typeface="Univers Medium"/>
                <a:sym typeface="Wingdings" panose="05000000000000000000" pitchFamily="2" charset="2"/>
              </a:rPr>
              <a:t> </a:t>
            </a:r>
            <a:r>
              <a:rPr lang="en-US" err="1">
                <a:latin typeface="Univers Medium"/>
                <a:sym typeface="Wingdings" panose="05000000000000000000" pitchFamily="2" charset="2"/>
              </a:rPr>
              <a:t>Produkt</a:t>
            </a:r>
            <a:r>
              <a:rPr lang="en-US">
                <a:latin typeface="Univers Medium"/>
                <a:sym typeface="Wingdings" panose="05000000000000000000" pitchFamily="2" charset="2"/>
              </a:rPr>
              <a:t> </a:t>
            </a:r>
            <a:r>
              <a:rPr lang="en-US" err="1">
                <a:latin typeface="Univers Medium"/>
                <a:sym typeface="Wingdings" panose="05000000000000000000" pitchFamily="2" charset="2"/>
              </a:rPr>
              <a:t>Maße</a:t>
            </a:r>
            <a:endParaRPr lang="en-US" err="1">
              <a:latin typeface="Univers Medium"/>
            </a:endParaRPr>
          </a:p>
        </p:txBody>
      </p:sp>
      <p:pic>
        <p:nvPicPr>
          <p:cNvPr id="5" name="Inhaltsplatzhalter 4" descr="Ein Bild, das Text, Papier, Handschrift, Notebook Notizbuch enthält.&#10;&#10;KI-generierte Inhalte können fehlerhaft sein.">
            <a:extLst>
              <a:ext uri="{FF2B5EF4-FFF2-40B4-BE49-F238E27FC236}">
                <a16:creationId xmlns:a16="http://schemas.microsoft.com/office/drawing/2014/main" id="{E2BBDAD4-D53D-0313-AE49-EF8A1AE49163}"/>
              </a:ext>
            </a:extLst>
          </p:cNvPr>
          <p:cNvPicPr>
            <a:picLocks noGrp="1" noChangeAspect="1"/>
          </p:cNvPicPr>
          <p:nvPr>
            <p:ph sz="half" idx="2"/>
          </p:nvPr>
        </p:nvPicPr>
        <p:blipFill>
          <a:blip r:embed="rId2"/>
          <a:stretch/>
        </p:blipFill>
        <p:spPr>
          <a:xfrm>
            <a:off x="4943158" y="1371600"/>
            <a:ext cx="2831901" cy="3775869"/>
          </a:xfrm>
          <a:noFill/>
        </p:spPr>
      </p:pic>
      <p:sp>
        <p:nvSpPr>
          <p:cNvPr id="2" name="Titel 1">
            <a:extLst>
              <a:ext uri="{FF2B5EF4-FFF2-40B4-BE49-F238E27FC236}">
                <a16:creationId xmlns:a16="http://schemas.microsoft.com/office/drawing/2014/main" id="{447EF100-3A8E-EB0B-86E5-3DCE85CF5777}"/>
              </a:ext>
            </a:extLst>
          </p:cNvPr>
          <p:cNvSpPr>
            <a:spLocks noGrp="1"/>
          </p:cNvSpPr>
          <p:nvPr>
            <p:ph type="title"/>
          </p:nvPr>
        </p:nvSpPr>
        <p:spPr>
          <a:xfrm>
            <a:off x="651135" y="487179"/>
            <a:ext cx="7548485" cy="776625"/>
          </a:xfrm>
        </p:spPr>
        <p:txBody>
          <a:bodyPr anchor="ctr">
            <a:normAutofit/>
          </a:bodyPr>
          <a:lstStyle/>
          <a:p>
            <a:r>
              <a:rPr lang="de-DE"/>
              <a:t>Finaler Prototyp</a:t>
            </a:r>
          </a:p>
        </p:txBody>
      </p:sp>
    </p:spTree>
    <p:extLst>
      <p:ext uri="{BB962C8B-B14F-4D97-AF65-F5344CB8AC3E}">
        <p14:creationId xmlns:p14="http://schemas.microsoft.com/office/powerpoint/2010/main" val="915004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871A7AEE-DDD3-EC57-4266-7D87CF9E7931}"/>
              </a:ext>
            </a:extLst>
          </p:cNvPr>
          <p:cNvSpPr>
            <a:spLocks noGrp="1"/>
          </p:cNvSpPr>
          <p:nvPr>
            <p:ph sz="half" idx="1"/>
          </p:nvPr>
        </p:nvSpPr>
        <p:spPr>
          <a:xfrm>
            <a:off x="280769" y="1451952"/>
            <a:ext cx="3681022" cy="3775869"/>
          </a:xfrm>
        </p:spPr>
        <p:txBody>
          <a:bodyPr>
            <a:normAutofit/>
          </a:bodyPr>
          <a:lstStyle/>
          <a:p>
            <a:r>
              <a:rPr lang="de-DE"/>
              <a:t>Änderungen:</a:t>
            </a:r>
          </a:p>
          <a:p>
            <a:pPr lvl="1"/>
            <a:r>
              <a:rPr lang="de-DE" sz="2000"/>
              <a:t>Kleinere Griff</a:t>
            </a:r>
          </a:p>
          <a:p>
            <a:pPr lvl="1"/>
            <a:r>
              <a:rPr lang="de-DE" sz="2000"/>
              <a:t>Zwei Knöpfe auf dem Griff Platziert</a:t>
            </a:r>
          </a:p>
          <a:p>
            <a:pPr lvl="1"/>
            <a:r>
              <a:rPr lang="de-DE" sz="2000"/>
              <a:t>Bildschirm Modul kleiner</a:t>
            </a:r>
          </a:p>
          <a:p>
            <a:pPr lvl="1"/>
            <a:endParaRPr lang="de-DE" sz="2000"/>
          </a:p>
        </p:txBody>
      </p:sp>
      <p:pic>
        <p:nvPicPr>
          <p:cNvPr id="6" name="Inhaltsplatzhalter 5" descr="Ein Bild, das Design enthält.&#10;&#10;KI-generierte Inhalte können fehlerhaft sein.">
            <a:extLst>
              <a:ext uri="{FF2B5EF4-FFF2-40B4-BE49-F238E27FC236}">
                <a16:creationId xmlns:a16="http://schemas.microsoft.com/office/drawing/2014/main" id="{CA2834C6-B9A4-08A4-76A0-6B4D99148600}"/>
              </a:ext>
            </a:extLst>
          </p:cNvPr>
          <p:cNvPicPr>
            <a:picLocks noGrp="1" noChangeAspect="1"/>
          </p:cNvPicPr>
          <p:nvPr>
            <p:ph sz="half" idx="2"/>
          </p:nvPr>
        </p:nvPicPr>
        <p:blipFill>
          <a:blip r:embed="rId2"/>
          <a:stretch>
            <a:fillRect/>
          </a:stretch>
        </p:blipFill>
        <p:spPr>
          <a:xfrm>
            <a:off x="3961791" y="2189055"/>
            <a:ext cx="5006688" cy="2578443"/>
          </a:xfrm>
          <a:noFill/>
        </p:spPr>
      </p:pic>
      <p:sp>
        <p:nvSpPr>
          <p:cNvPr id="4" name="Titel 3">
            <a:extLst>
              <a:ext uri="{FF2B5EF4-FFF2-40B4-BE49-F238E27FC236}">
                <a16:creationId xmlns:a16="http://schemas.microsoft.com/office/drawing/2014/main" id="{C21CB866-5F7B-2657-CE34-31989B466648}"/>
              </a:ext>
            </a:extLst>
          </p:cNvPr>
          <p:cNvSpPr>
            <a:spLocks noGrp="1"/>
          </p:cNvSpPr>
          <p:nvPr>
            <p:ph type="title"/>
          </p:nvPr>
        </p:nvSpPr>
        <p:spPr>
          <a:xfrm>
            <a:off x="651135" y="487179"/>
            <a:ext cx="7548485" cy="776625"/>
          </a:xfrm>
        </p:spPr>
        <p:txBody>
          <a:bodyPr anchor="ctr">
            <a:normAutofit/>
          </a:bodyPr>
          <a:lstStyle/>
          <a:p>
            <a:r>
              <a:rPr lang="de-DE"/>
              <a:t>Finaler Prototyp</a:t>
            </a:r>
          </a:p>
        </p:txBody>
      </p:sp>
    </p:spTree>
    <p:extLst>
      <p:ext uri="{BB962C8B-B14F-4D97-AF65-F5344CB8AC3E}">
        <p14:creationId xmlns:p14="http://schemas.microsoft.com/office/powerpoint/2010/main" val="1634305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BC725B-FA99-BDD4-B5FE-E56EDC0FD20D}"/>
              </a:ext>
            </a:extLst>
          </p:cNvPr>
          <p:cNvSpPr>
            <a:spLocks noGrp="1"/>
          </p:cNvSpPr>
          <p:nvPr>
            <p:ph type="title"/>
          </p:nvPr>
        </p:nvSpPr>
        <p:spPr/>
        <p:txBody>
          <a:bodyPr/>
          <a:lstStyle/>
          <a:p>
            <a:r>
              <a:rPr lang="de-DE"/>
              <a:t>Renderings</a:t>
            </a:r>
          </a:p>
        </p:txBody>
      </p:sp>
      <p:pic>
        <p:nvPicPr>
          <p:cNvPr id="5" name="Inhaltsplatzhalter 4" descr="Ein Bild, das Person, Im Haus, Menschliches Gesicht, Mann enthält.&#10;&#10;KI-generierte Inhalte können fehlerhaft sein.">
            <a:extLst>
              <a:ext uri="{FF2B5EF4-FFF2-40B4-BE49-F238E27FC236}">
                <a16:creationId xmlns:a16="http://schemas.microsoft.com/office/drawing/2014/main" id="{F8E7BBDF-AC45-9D4E-A577-F1936E63F60B}"/>
              </a:ext>
            </a:extLst>
          </p:cNvPr>
          <p:cNvPicPr>
            <a:picLocks noGrp="1" noChangeAspect="1"/>
          </p:cNvPicPr>
          <p:nvPr>
            <p:ph idx="1"/>
          </p:nvPr>
        </p:nvPicPr>
        <p:blipFill>
          <a:blip r:embed="rId2"/>
          <a:stretch>
            <a:fillRect/>
          </a:stretch>
        </p:blipFill>
        <p:spPr>
          <a:xfrm>
            <a:off x="651135" y="1258328"/>
            <a:ext cx="2510984" cy="1673989"/>
          </a:xfrm>
        </p:spPr>
      </p:pic>
      <p:pic>
        <p:nvPicPr>
          <p:cNvPr id="7" name="Grafik 6" descr="Ein Bild, das Person, Im Haus, Menschliches Gesicht, Kleidung enthält.&#10;&#10;KI-generierte Inhalte können fehlerhaft sein.">
            <a:extLst>
              <a:ext uri="{FF2B5EF4-FFF2-40B4-BE49-F238E27FC236}">
                <a16:creationId xmlns:a16="http://schemas.microsoft.com/office/drawing/2014/main" id="{EA718581-7DE5-5307-71C2-79BB8C445A1A}"/>
              </a:ext>
            </a:extLst>
          </p:cNvPr>
          <p:cNvPicPr>
            <a:picLocks noChangeAspect="1"/>
          </p:cNvPicPr>
          <p:nvPr/>
        </p:nvPicPr>
        <p:blipFill>
          <a:blip r:embed="rId3"/>
          <a:stretch>
            <a:fillRect/>
          </a:stretch>
        </p:blipFill>
        <p:spPr>
          <a:xfrm>
            <a:off x="2512888" y="3115042"/>
            <a:ext cx="3169169" cy="2112779"/>
          </a:xfrm>
          <a:prstGeom prst="rect">
            <a:avLst/>
          </a:prstGeom>
        </p:spPr>
      </p:pic>
      <p:pic>
        <p:nvPicPr>
          <p:cNvPr id="9" name="Grafik 8" descr="Ein Bild, das Person, Im Haus, Wand, Text enthält.&#10;&#10;KI-generierte Inhalte können fehlerhaft sein.">
            <a:extLst>
              <a:ext uri="{FF2B5EF4-FFF2-40B4-BE49-F238E27FC236}">
                <a16:creationId xmlns:a16="http://schemas.microsoft.com/office/drawing/2014/main" id="{93F5019E-F13E-ED17-B657-AD6276957B71}"/>
              </a:ext>
            </a:extLst>
          </p:cNvPr>
          <p:cNvPicPr>
            <a:picLocks noChangeAspect="1"/>
          </p:cNvPicPr>
          <p:nvPr/>
        </p:nvPicPr>
        <p:blipFill>
          <a:blip r:embed="rId4"/>
          <a:stretch>
            <a:fillRect/>
          </a:stretch>
        </p:blipFill>
        <p:spPr>
          <a:xfrm>
            <a:off x="5981883" y="776119"/>
            <a:ext cx="2923403" cy="2923403"/>
          </a:xfrm>
          <a:prstGeom prst="rect">
            <a:avLst/>
          </a:prstGeom>
        </p:spPr>
      </p:pic>
    </p:spTree>
    <p:extLst>
      <p:ext uri="{BB962C8B-B14F-4D97-AF65-F5344CB8AC3E}">
        <p14:creationId xmlns:p14="http://schemas.microsoft.com/office/powerpoint/2010/main" val="407639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43C6A-E335-C2E0-347E-BA9E9E742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E46AA-71B3-4D5B-9419-39A478EE9FCB}"/>
              </a:ext>
            </a:extLst>
          </p:cNvPr>
          <p:cNvSpPr>
            <a:spLocks noGrp="1"/>
          </p:cNvSpPr>
          <p:nvPr>
            <p:ph type="title"/>
          </p:nvPr>
        </p:nvSpPr>
        <p:spPr/>
        <p:txBody>
          <a:bodyPr>
            <a:normAutofit fontScale="90000"/>
          </a:bodyPr>
          <a:lstStyle/>
          <a:p>
            <a:r>
              <a:rPr lang="en-US">
                <a:latin typeface="Univers"/>
              </a:rPr>
              <a:t>USE SPECIFICATION – UMFELD &amp; FUNKTION</a:t>
            </a:r>
            <a:endParaRPr lang="en-US"/>
          </a:p>
        </p:txBody>
      </p:sp>
      <p:sp>
        <p:nvSpPr>
          <p:cNvPr id="3" name="Content Placeholder 2">
            <a:extLst>
              <a:ext uri="{FF2B5EF4-FFF2-40B4-BE49-F238E27FC236}">
                <a16:creationId xmlns:a16="http://schemas.microsoft.com/office/drawing/2014/main" id="{D48EB7AD-43C1-37D9-F24B-E3B3130028F7}"/>
              </a:ext>
            </a:extLst>
          </p:cNvPr>
          <p:cNvSpPr>
            <a:spLocks noGrp="1"/>
          </p:cNvSpPr>
          <p:nvPr>
            <p:ph idx="1"/>
          </p:nvPr>
        </p:nvSpPr>
        <p:spPr/>
        <p:txBody>
          <a:bodyPr vert="horz" lIns="91440" tIns="45720" rIns="91440" bIns="45720" rtlCol="0" anchor="t">
            <a:normAutofit/>
          </a:bodyPr>
          <a:lstStyle/>
          <a:p>
            <a:pPr marL="285750" indent="-285750">
              <a:buFont typeface="Arial"/>
              <a:buChar char="•"/>
            </a:pPr>
            <a:r>
              <a:rPr lang="en-US" b="1" err="1">
                <a:latin typeface="Univers Medium"/>
              </a:rPr>
              <a:t>Einsatzort</a:t>
            </a:r>
            <a:endParaRPr lang="en-US" b="1">
              <a:latin typeface="Univers Medium"/>
            </a:endParaRPr>
          </a:p>
          <a:p>
            <a:pPr marL="800100" lvl="1">
              <a:buFont typeface="Courier New"/>
              <a:buChar char="o"/>
            </a:pPr>
            <a:r>
              <a:rPr lang="en-US" err="1">
                <a:latin typeface="Univers Medium"/>
              </a:rPr>
              <a:t>Zuhause</a:t>
            </a:r>
          </a:p>
          <a:p>
            <a:pPr marL="800100" lvl="1">
              <a:buFont typeface="Courier New"/>
              <a:buChar char="o"/>
            </a:pPr>
            <a:r>
              <a:rPr lang="en-US">
                <a:latin typeface="Univers Medium"/>
              </a:rPr>
              <a:t>Mobile </a:t>
            </a:r>
            <a:r>
              <a:rPr lang="en-US" err="1">
                <a:latin typeface="Univers Medium"/>
              </a:rPr>
              <a:t>Nutzung</a:t>
            </a:r>
          </a:p>
          <a:p>
            <a:pPr marL="800100" lvl="1">
              <a:buFont typeface="Courier New"/>
              <a:buChar char="o"/>
            </a:pPr>
            <a:r>
              <a:rPr lang="en-US" err="1">
                <a:latin typeface="Univers Medium"/>
              </a:rPr>
              <a:t>Pflegeeinrichtungen</a:t>
            </a:r>
          </a:p>
          <a:p>
            <a:pPr marL="285750" indent="-285750">
              <a:buFont typeface="Arial"/>
              <a:buChar char="•"/>
            </a:pPr>
            <a:r>
              <a:rPr lang="en-US" b="1" err="1">
                <a:latin typeface="Univers Medium"/>
              </a:rPr>
              <a:t>Funktion</a:t>
            </a:r>
            <a:endParaRPr lang="en-US" b="1">
              <a:latin typeface="Univers Medium"/>
            </a:endParaRPr>
          </a:p>
          <a:p>
            <a:pPr marL="800100" lvl="1">
              <a:buFont typeface="Courier New"/>
              <a:buChar char="o"/>
            </a:pPr>
            <a:r>
              <a:rPr lang="en-US" err="1">
                <a:latin typeface="Univers Medium"/>
              </a:rPr>
              <a:t>Implantat</a:t>
            </a:r>
            <a:r>
              <a:rPr lang="en-US">
                <a:latin typeface="Univers Medium"/>
              </a:rPr>
              <a:t> </a:t>
            </a:r>
            <a:r>
              <a:rPr lang="en-US" err="1">
                <a:latin typeface="Univers Medium"/>
              </a:rPr>
              <a:t>finden</a:t>
            </a:r>
            <a:endParaRPr lang="en-US">
              <a:latin typeface="Univers Medium"/>
            </a:endParaRPr>
          </a:p>
          <a:p>
            <a:pPr marL="800100" lvl="1">
              <a:buFont typeface="Courier New"/>
              <a:buChar char="o"/>
            </a:pPr>
            <a:r>
              <a:rPr lang="en-US">
                <a:latin typeface="Univers Medium"/>
              </a:rPr>
              <a:t>Daten </a:t>
            </a:r>
            <a:r>
              <a:rPr lang="en-US" err="1">
                <a:latin typeface="Univers Medium"/>
              </a:rPr>
              <a:t>auslesen</a:t>
            </a:r>
          </a:p>
          <a:p>
            <a:pPr marL="800100" lvl="1">
              <a:buFont typeface="Courier New"/>
              <a:buChar char="o"/>
            </a:pPr>
            <a:r>
              <a:rPr lang="en-US">
                <a:latin typeface="Univers Medium"/>
              </a:rPr>
              <a:t>Daten an Smartphone-App </a:t>
            </a:r>
            <a:r>
              <a:rPr lang="en-US" err="1">
                <a:latin typeface="Univers Medium"/>
              </a:rPr>
              <a:t>übertragen</a:t>
            </a:r>
            <a:endParaRPr lang="en-US" err="1"/>
          </a:p>
          <a:p>
            <a:pPr marL="800100" lvl="1">
              <a:buFont typeface="Courier New"/>
              <a:buChar char="o"/>
            </a:pPr>
            <a:r>
              <a:rPr lang="en-US">
                <a:latin typeface="Univers Medium"/>
              </a:rPr>
              <a:t>Daten </a:t>
            </a:r>
            <a:r>
              <a:rPr lang="en-US" err="1">
                <a:latin typeface="Univers Medium"/>
              </a:rPr>
              <a:t>einsehen</a:t>
            </a:r>
            <a:r>
              <a:rPr lang="en-US">
                <a:latin typeface="Univers Medium"/>
              </a:rPr>
              <a:t> &amp; </a:t>
            </a:r>
            <a:r>
              <a:rPr lang="en-US" err="1">
                <a:latin typeface="Univers Medium"/>
              </a:rPr>
              <a:t>sicher</a:t>
            </a:r>
            <a:r>
              <a:rPr lang="en-US">
                <a:latin typeface="Univers Medium"/>
              </a:rPr>
              <a:t> an Arzt </a:t>
            </a:r>
            <a:r>
              <a:rPr lang="en-US" err="1">
                <a:latin typeface="Univers Medium"/>
              </a:rPr>
              <a:t>senden</a:t>
            </a:r>
          </a:p>
          <a:p>
            <a:pPr marL="628650" lvl="1" indent="0">
              <a:buNone/>
            </a:pPr>
            <a:r>
              <a:rPr lang="en-US">
                <a:latin typeface="Univers Medium"/>
              </a:rPr>
              <a:t>=&gt; einfache </a:t>
            </a:r>
            <a:r>
              <a:rPr lang="en-US" err="1">
                <a:latin typeface="Univers Medium"/>
              </a:rPr>
              <a:t>Bedienung</a:t>
            </a:r>
            <a:r>
              <a:rPr lang="en-US">
                <a:latin typeface="Univers Medium"/>
              </a:rPr>
              <a:t> per </a:t>
            </a:r>
            <a:r>
              <a:rPr lang="en-US" err="1">
                <a:latin typeface="Univers Medium"/>
              </a:rPr>
              <a:t>Gerät</a:t>
            </a:r>
            <a:r>
              <a:rPr lang="en-US">
                <a:latin typeface="Univers Medium"/>
              </a:rPr>
              <a:t> &amp; App</a:t>
            </a:r>
          </a:p>
        </p:txBody>
      </p:sp>
    </p:spTree>
    <p:extLst>
      <p:ext uri="{BB962C8B-B14F-4D97-AF65-F5344CB8AC3E}">
        <p14:creationId xmlns:p14="http://schemas.microsoft.com/office/powerpoint/2010/main" val="588313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2611-785F-C5D4-5AD9-2C27455C3B28}"/>
              </a:ext>
            </a:extLst>
          </p:cNvPr>
          <p:cNvSpPr>
            <a:spLocks noGrp="1"/>
          </p:cNvSpPr>
          <p:nvPr>
            <p:ph type="title"/>
          </p:nvPr>
        </p:nvSpPr>
        <p:spPr/>
        <p:txBody>
          <a:bodyPr>
            <a:normAutofit fontScale="90000"/>
          </a:bodyPr>
          <a:lstStyle/>
          <a:p>
            <a:r>
              <a:rPr lang="en-US">
                <a:latin typeface="Univers"/>
              </a:rPr>
              <a:t>USE SPECIFICATION – ZIEL &amp; NUTZER*INNEN</a:t>
            </a:r>
            <a:endParaRPr lang="en-US"/>
          </a:p>
        </p:txBody>
      </p:sp>
      <p:sp>
        <p:nvSpPr>
          <p:cNvPr id="3" name="Content Placeholder 2">
            <a:extLst>
              <a:ext uri="{FF2B5EF4-FFF2-40B4-BE49-F238E27FC236}">
                <a16:creationId xmlns:a16="http://schemas.microsoft.com/office/drawing/2014/main" id="{26E1AF05-D1D3-1C36-FB19-F4B1C4FF2399}"/>
              </a:ext>
            </a:extLst>
          </p:cNvPr>
          <p:cNvSpPr>
            <a:spLocks noGrp="1"/>
          </p:cNvSpPr>
          <p:nvPr>
            <p:ph idx="1"/>
          </p:nvPr>
        </p:nvSpPr>
        <p:spPr/>
        <p:txBody>
          <a:bodyPr vert="horz" lIns="91440" tIns="45720" rIns="91440" bIns="45720" rtlCol="0" anchor="t">
            <a:normAutofit/>
          </a:bodyPr>
          <a:lstStyle/>
          <a:p>
            <a:pPr marL="285750" indent="-285750">
              <a:buFont typeface="Arial"/>
              <a:buChar char="•"/>
            </a:pPr>
            <a:r>
              <a:rPr lang="en-US" b="1">
                <a:latin typeface="Univers Medium"/>
              </a:rPr>
              <a:t>Medizinische </a:t>
            </a:r>
            <a:r>
              <a:rPr lang="en-US" b="1" err="1">
                <a:latin typeface="Univers Medium"/>
              </a:rPr>
              <a:t>Indikation</a:t>
            </a:r>
          </a:p>
          <a:p>
            <a:pPr marL="800100" lvl="1">
              <a:buFont typeface="Courier New"/>
              <a:buChar char="o"/>
            </a:pPr>
            <a:r>
              <a:rPr lang="en-US" err="1">
                <a:latin typeface="Univers Medium"/>
              </a:rPr>
              <a:t>Selbstständige</a:t>
            </a:r>
            <a:r>
              <a:rPr lang="en-US">
                <a:latin typeface="Univers Medium"/>
              </a:rPr>
              <a:t> </a:t>
            </a:r>
            <a:r>
              <a:rPr lang="en-US" err="1">
                <a:latin typeface="Univers Medium"/>
              </a:rPr>
              <a:t>Kontrolle</a:t>
            </a:r>
            <a:r>
              <a:rPr lang="en-US">
                <a:latin typeface="Univers Medium"/>
              </a:rPr>
              <a:t> </a:t>
            </a:r>
            <a:r>
              <a:rPr lang="en-US" err="1">
                <a:latin typeface="Univers Medium"/>
              </a:rPr>
              <a:t>elektronischer</a:t>
            </a:r>
            <a:r>
              <a:rPr lang="en-US">
                <a:latin typeface="Univers Medium"/>
              </a:rPr>
              <a:t> </a:t>
            </a:r>
            <a:r>
              <a:rPr lang="en-US" err="1">
                <a:latin typeface="Univers Medium"/>
              </a:rPr>
              <a:t>Implantate</a:t>
            </a:r>
            <a:endParaRPr lang="en-US">
              <a:latin typeface="Univers Medium"/>
            </a:endParaRPr>
          </a:p>
          <a:p>
            <a:pPr marL="285750" indent="-285750">
              <a:buFont typeface="Arial"/>
              <a:buChar char="•"/>
            </a:pPr>
            <a:r>
              <a:rPr lang="en-US" b="1" err="1">
                <a:latin typeface="Univers Medium"/>
              </a:rPr>
              <a:t>Zielnutzer:innen</a:t>
            </a:r>
            <a:endParaRPr lang="en-US" b="1">
              <a:latin typeface="Univers Medium"/>
            </a:endParaRPr>
          </a:p>
          <a:p>
            <a:pPr marL="800100" lvl="1">
              <a:buFont typeface="Courier New"/>
              <a:buChar char="o"/>
            </a:pPr>
            <a:r>
              <a:rPr lang="en-US" err="1">
                <a:latin typeface="Univers Medium"/>
              </a:rPr>
              <a:t>Chronisch</a:t>
            </a:r>
            <a:r>
              <a:rPr lang="en-US">
                <a:latin typeface="Univers Medium"/>
              </a:rPr>
              <a:t> </a:t>
            </a:r>
            <a:r>
              <a:rPr lang="en-US" err="1">
                <a:latin typeface="Univers Medium"/>
              </a:rPr>
              <a:t>erkrankte</a:t>
            </a:r>
            <a:r>
              <a:rPr lang="en-US">
                <a:latin typeface="Univers Medium"/>
              </a:rPr>
              <a:t> </a:t>
            </a:r>
            <a:r>
              <a:rPr lang="en-US" err="1">
                <a:latin typeface="Univers Medium"/>
              </a:rPr>
              <a:t>Personen</a:t>
            </a:r>
          </a:p>
          <a:p>
            <a:pPr marL="800100" lvl="1">
              <a:buFont typeface="Courier New"/>
              <a:buChar char="o"/>
            </a:pPr>
            <a:r>
              <a:rPr lang="en-US">
                <a:latin typeface="Univers Medium"/>
              </a:rPr>
              <a:t>Ärzt*innen für Fernauswertung</a:t>
            </a:r>
          </a:p>
          <a:p>
            <a:pPr marL="800100" lvl="1">
              <a:buFont typeface="Courier New"/>
              <a:buChar char="o"/>
            </a:pPr>
            <a:r>
              <a:rPr lang="en-US" err="1">
                <a:latin typeface="Univers Medium"/>
              </a:rPr>
              <a:t>Technikaffine</a:t>
            </a:r>
            <a:r>
              <a:rPr lang="en-US">
                <a:latin typeface="Univers Medium"/>
              </a:rPr>
              <a:t> </a:t>
            </a:r>
            <a:r>
              <a:rPr lang="en-US" err="1">
                <a:latin typeface="Univers Medium"/>
              </a:rPr>
              <a:t>Nutzer</a:t>
            </a:r>
            <a:r>
              <a:rPr lang="en-US">
                <a:latin typeface="Univers Medium"/>
              </a:rPr>
              <a:t>*</a:t>
            </a:r>
            <a:r>
              <a:rPr lang="en-US" err="1">
                <a:latin typeface="Univers Medium"/>
              </a:rPr>
              <a:t>innen</a:t>
            </a:r>
            <a:endParaRPr lang="en-US">
              <a:latin typeface="Univers Medium"/>
            </a:endParaRPr>
          </a:p>
          <a:p>
            <a:pPr marL="285750" indent="-285750">
              <a:buFont typeface="Arial"/>
              <a:buChar char="•"/>
            </a:pPr>
            <a:r>
              <a:rPr lang="en-US" b="1" err="1">
                <a:latin typeface="Univers Medium"/>
              </a:rPr>
              <a:t>Betroffene</a:t>
            </a:r>
            <a:r>
              <a:rPr lang="en-US" b="1">
                <a:latin typeface="Univers Medium"/>
              </a:rPr>
              <a:t> </a:t>
            </a:r>
            <a:r>
              <a:rPr lang="en-US" b="1" err="1">
                <a:latin typeface="Univers Medium"/>
              </a:rPr>
              <a:t>Körperregion</a:t>
            </a:r>
            <a:endParaRPr lang="en-US" b="1">
              <a:latin typeface="Univers Medium"/>
            </a:endParaRPr>
          </a:p>
          <a:p>
            <a:pPr marL="800100" lvl="1">
              <a:buFont typeface="Courier New"/>
              <a:buChar char="o"/>
            </a:pPr>
            <a:r>
              <a:rPr lang="en-US" err="1">
                <a:latin typeface="Univers Medium"/>
              </a:rPr>
              <a:t>Subkutane</a:t>
            </a:r>
            <a:r>
              <a:rPr lang="en-US">
                <a:latin typeface="Univers Medium"/>
              </a:rPr>
              <a:t> </a:t>
            </a:r>
            <a:r>
              <a:rPr lang="en-US" err="1">
                <a:latin typeface="Univers Medium"/>
              </a:rPr>
              <a:t>Implantate</a:t>
            </a:r>
            <a:r>
              <a:rPr lang="en-US">
                <a:latin typeface="Univers Medium"/>
              </a:rPr>
              <a:t> (Brust, Rumpf)</a:t>
            </a:r>
          </a:p>
          <a:p>
            <a:pPr marL="800100" lvl="1">
              <a:buFont typeface="Courier New"/>
              <a:buChar char="o"/>
            </a:pPr>
            <a:r>
              <a:rPr lang="en-US">
                <a:latin typeface="Univers Medium"/>
              </a:rPr>
              <a:t>Bis 5cm unter der Haut</a:t>
            </a:r>
            <a:endParaRPr lang="en-US"/>
          </a:p>
        </p:txBody>
      </p:sp>
    </p:spTree>
    <p:extLst>
      <p:ext uri="{BB962C8B-B14F-4D97-AF65-F5344CB8AC3E}">
        <p14:creationId xmlns:p14="http://schemas.microsoft.com/office/powerpoint/2010/main" val="370194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white paper with black text&#10;&#10;AI-generated content may be incorrect.">
            <a:extLst>
              <a:ext uri="{FF2B5EF4-FFF2-40B4-BE49-F238E27FC236}">
                <a16:creationId xmlns:a16="http://schemas.microsoft.com/office/drawing/2014/main" id="{2724BFFA-9805-5FFD-F83A-588809F31BF9}"/>
              </a:ext>
            </a:extLst>
          </p:cNvPr>
          <p:cNvPicPr>
            <a:picLocks noGrp="1" noChangeAspect="1"/>
          </p:cNvPicPr>
          <p:nvPr>
            <p:ph type="pic" idx="10"/>
          </p:nvPr>
        </p:nvPicPr>
        <p:blipFill>
          <a:blip r:embed="rId2"/>
          <a:srcRect l="1033" r="1033"/>
          <a:stretch/>
        </p:blipFill>
        <p:spPr/>
      </p:pic>
      <p:pic>
        <p:nvPicPr>
          <p:cNvPr id="11" name="Picture Placeholder 10" descr="A screenshot of a computer&#10;&#10;AI-generated content may be incorrect.">
            <a:extLst>
              <a:ext uri="{FF2B5EF4-FFF2-40B4-BE49-F238E27FC236}">
                <a16:creationId xmlns:a16="http://schemas.microsoft.com/office/drawing/2014/main" id="{1FC8A58C-49E0-451A-7A15-92E5FB32D658}"/>
              </a:ext>
            </a:extLst>
          </p:cNvPr>
          <p:cNvPicPr>
            <a:picLocks noGrp="1" noChangeAspect="1"/>
          </p:cNvPicPr>
          <p:nvPr>
            <p:ph type="pic" idx="11"/>
          </p:nvPr>
        </p:nvPicPr>
        <p:blipFill>
          <a:blip r:embed="rId3"/>
          <a:srcRect l="1288" r="1288"/>
          <a:stretch/>
        </p:blipFill>
        <p:spPr/>
      </p:pic>
      <p:pic>
        <p:nvPicPr>
          <p:cNvPr id="13" name="Picture Placeholder 12" descr="A close-up of a fitness application&#10;&#10;AI-generated content may be incorrect.">
            <a:extLst>
              <a:ext uri="{FF2B5EF4-FFF2-40B4-BE49-F238E27FC236}">
                <a16:creationId xmlns:a16="http://schemas.microsoft.com/office/drawing/2014/main" id="{AA6ACEBA-456E-F79D-6DB7-992529DBC3F6}"/>
              </a:ext>
            </a:extLst>
          </p:cNvPr>
          <p:cNvPicPr>
            <a:picLocks noGrp="1" noChangeAspect="1"/>
          </p:cNvPicPr>
          <p:nvPr>
            <p:ph type="pic" idx="12"/>
          </p:nvPr>
        </p:nvPicPr>
        <p:blipFill>
          <a:blip r:embed="rId4"/>
          <a:srcRect l="1572" r="1572"/>
          <a:stretch/>
        </p:blipFill>
        <p:spPr/>
      </p:pic>
      <p:sp>
        <p:nvSpPr>
          <p:cNvPr id="6" name="Text Placeholder 5">
            <a:extLst>
              <a:ext uri="{FF2B5EF4-FFF2-40B4-BE49-F238E27FC236}">
                <a16:creationId xmlns:a16="http://schemas.microsoft.com/office/drawing/2014/main" id="{8F6040E7-05B6-3076-F89F-E9B8D0A789F1}"/>
              </a:ext>
            </a:extLst>
          </p:cNvPr>
          <p:cNvSpPr>
            <a:spLocks noGrp="1"/>
          </p:cNvSpPr>
          <p:nvPr>
            <p:ph type="body" sz="half" idx="2"/>
          </p:nvPr>
        </p:nvSpPr>
        <p:spPr/>
        <p:txBody>
          <a:bodyPr/>
          <a:lstStyle/>
          <a:p>
            <a:endParaRPr lang="en-US"/>
          </a:p>
        </p:txBody>
      </p:sp>
      <p:sp>
        <p:nvSpPr>
          <p:cNvPr id="7" name="Text Placeholder 6">
            <a:extLst>
              <a:ext uri="{FF2B5EF4-FFF2-40B4-BE49-F238E27FC236}">
                <a16:creationId xmlns:a16="http://schemas.microsoft.com/office/drawing/2014/main" id="{05AB7C42-6516-B088-DA9E-AEC9E52F2EE2}"/>
              </a:ext>
            </a:extLst>
          </p:cNvPr>
          <p:cNvSpPr>
            <a:spLocks noGrp="1"/>
          </p:cNvSpPr>
          <p:nvPr>
            <p:ph type="body" sz="half" idx="13"/>
          </p:nvPr>
        </p:nvSpPr>
        <p:spPr/>
        <p:txBody>
          <a:bodyPr/>
          <a:lstStyle/>
          <a:p>
            <a:endParaRPr lang="en-US"/>
          </a:p>
        </p:txBody>
      </p:sp>
      <p:sp>
        <p:nvSpPr>
          <p:cNvPr id="8" name="Text Placeholder 7">
            <a:extLst>
              <a:ext uri="{FF2B5EF4-FFF2-40B4-BE49-F238E27FC236}">
                <a16:creationId xmlns:a16="http://schemas.microsoft.com/office/drawing/2014/main" id="{33E639ED-8949-CF2A-17DD-483A6C6EE014}"/>
              </a:ext>
            </a:extLst>
          </p:cNvPr>
          <p:cNvSpPr>
            <a:spLocks noGrp="1"/>
          </p:cNvSpPr>
          <p:nvPr>
            <p:ph type="body" sz="half" idx="14"/>
          </p:nvPr>
        </p:nvSpPr>
        <p:spPr/>
        <p:txBody>
          <a:bodyPr/>
          <a:lstStyle/>
          <a:p>
            <a:endParaRPr lang="en-US"/>
          </a:p>
        </p:txBody>
      </p:sp>
      <p:sp>
        <p:nvSpPr>
          <p:cNvPr id="9" name="Text Placeholder 8">
            <a:extLst>
              <a:ext uri="{FF2B5EF4-FFF2-40B4-BE49-F238E27FC236}">
                <a16:creationId xmlns:a16="http://schemas.microsoft.com/office/drawing/2014/main" id="{DC262541-DEBD-F283-6D21-A8737DF88DF8}"/>
              </a:ext>
            </a:extLst>
          </p:cNvPr>
          <p:cNvSpPr>
            <a:spLocks noGrp="1"/>
          </p:cNvSpPr>
          <p:nvPr>
            <p:ph type="body" sz="half" idx="15"/>
          </p:nvPr>
        </p:nvSpPr>
        <p:spPr/>
        <p:txBody>
          <a:bodyPr/>
          <a:lstStyle/>
          <a:p>
            <a:endParaRPr lang="en-US"/>
          </a:p>
        </p:txBody>
      </p:sp>
      <p:pic>
        <p:nvPicPr>
          <p:cNvPr id="14" name="Picture Placeholder 13" descr="A screenshot of a computer&#10;&#10;AI-generated content may be incorrect.">
            <a:extLst>
              <a:ext uri="{FF2B5EF4-FFF2-40B4-BE49-F238E27FC236}">
                <a16:creationId xmlns:a16="http://schemas.microsoft.com/office/drawing/2014/main" id="{814B28AC-F825-EBD1-B21A-64DD56408091}"/>
              </a:ext>
            </a:extLst>
          </p:cNvPr>
          <p:cNvPicPr>
            <a:picLocks noGrp="1" noChangeAspect="1"/>
          </p:cNvPicPr>
          <p:nvPr>
            <p:ph type="pic" idx="1"/>
          </p:nvPr>
        </p:nvPicPr>
        <p:blipFill>
          <a:blip r:embed="rId3"/>
          <a:srcRect l="1288" r="1288"/>
          <a:stretch/>
        </p:blipFill>
        <p:spPr>
          <a:xfrm>
            <a:off x="297154" y="561732"/>
            <a:ext cx="8378275" cy="4729820"/>
          </a:xfrm>
        </p:spPr>
      </p:pic>
      <p:sp>
        <p:nvSpPr>
          <p:cNvPr id="15" name="TextBox 14">
            <a:extLst>
              <a:ext uri="{FF2B5EF4-FFF2-40B4-BE49-F238E27FC236}">
                <a16:creationId xmlns:a16="http://schemas.microsoft.com/office/drawing/2014/main" id="{1D5E0912-BAB4-F4F5-849A-09085550875B}"/>
              </a:ext>
            </a:extLst>
          </p:cNvPr>
          <p:cNvSpPr txBox="1"/>
          <p:nvPr/>
        </p:nvSpPr>
        <p:spPr>
          <a:xfrm>
            <a:off x="296558" y="10063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00416E"/>
                </a:solidFill>
                <a:cs typeface="Arial"/>
              </a:rPr>
              <a:t>PERSONA</a:t>
            </a:r>
          </a:p>
        </p:txBody>
      </p:sp>
    </p:spTree>
    <p:extLst>
      <p:ext uri="{BB962C8B-B14F-4D97-AF65-F5344CB8AC3E}">
        <p14:creationId xmlns:p14="http://schemas.microsoft.com/office/powerpoint/2010/main" val="39744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nhaltsplatzhalter 4">
            <a:extLst>
              <a:ext uri="{FF2B5EF4-FFF2-40B4-BE49-F238E27FC236}">
                <a16:creationId xmlns:a16="http://schemas.microsoft.com/office/drawing/2014/main" id="{4F70D25E-BD83-2EB0-8AE5-651FAB516328}"/>
              </a:ext>
            </a:extLst>
          </p:cNvPr>
          <p:cNvPicPr>
            <a:picLocks noChangeAspect="1"/>
          </p:cNvPicPr>
          <p:nvPr/>
        </p:nvPicPr>
        <p:blipFill>
          <a:blip r:embed="rId3"/>
          <a:stretch>
            <a:fillRect/>
          </a:stretch>
        </p:blipFill>
        <p:spPr>
          <a:xfrm>
            <a:off x="1730390" y="2640697"/>
            <a:ext cx="2329721" cy="1777945"/>
          </a:xfrm>
          <a:prstGeom prst="rect">
            <a:avLst/>
          </a:prstGeom>
        </p:spPr>
      </p:pic>
      <p:sp>
        <p:nvSpPr>
          <p:cNvPr id="3" name="Titel 2">
            <a:extLst>
              <a:ext uri="{FF2B5EF4-FFF2-40B4-BE49-F238E27FC236}">
                <a16:creationId xmlns:a16="http://schemas.microsoft.com/office/drawing/2014/main" id="{3B1B1D71-E38B-23FC-DFC5-396B0D944072}"/>
              </a:ext>
            </a:extLst>
          </p:cNvPr>
          <p:cNvSpPr>
            <a:spLocks noGrp="1"/>
          </p:cNvSpPr>
          <p:nvPr>
            <p:ph type="title"/>
          </p:nvPr>
        </p:nvSpPr>
        <p:spPr>
          <a:xfrm>
            <a:off x="651135" y="487179"/>
            <a:ext cx="7548485" cy="776625"/>
          </a:xfrm>
        </p:spPr>
        <p:txBody>
          <a:bodyPr anchor="ctr">
            <a:normAutofit/>
          </a:bodyPr>
          <a:lstStyle/>
          <a:p>
            <a:r>
              <a:rPr lang="de-DE" err="1"/>
              <a:t>Hirarchische</a:t>
            </a:r>
            <a:r>
              <a:rPr lang="de-DE"/>
              <a:t> Taskanalyse</a:t>
            </a:r>
          </a:p>
        </p:txBody>
      </p:sp>
      <p:pic>
        <p:nvPicPr>
          <p:cNvPr id="5" name="Inhaltsplatzhalter 4" descr="Ein Bild, das Text, Diagramm, Plan, Screenshot enthält.&#10;&#10;KI-generierte Inhalte können fehlerhaft sein.">
            <a:extLst>
              <a:ext uri="{FF2B5EF4-FFF2-40B4-BE49-F238E27FC236}">
                <a16:creationId xmlns:a16="http://schemas.microsoft.com/office/drawing/2014/main" id="{F798859E-A3B8-FD8A-CC48-04313004297E}"/>
              </a:ext>
            </a:extLst>
          </p:cNvPr>
          <p:cNvPicPr>
            <a:picLocks noGrp="1" noChangeAspect="1"/>
          </p:cNvPicPr>
          <p:nvPr>
            <p:ph idx="1"/>
          </p:nvPr>
        </p:nvPicPr>
        <p:blipFill>
          <a:blip r:embed="rId4"/>
          <a:stretch>
            <a:fillRect/>
          </a:stretch>
        </p:blipFill>
        <p:spPr>
          <a:xfrm>
            <a:off x="336246" y="1736333"/>
            <a:ext cx="8535489" cy="3179468"/>
          </a:xfrm>
          <a:noFill/>
        </p:spPr>
      </p:pic>
      <p:sp>
        <p:nvSpPr>
          <p:cNvPr id="6" name="Rechteck: abgerundete Ecken 5">
            <a:extLst>
              <a:ext uri="{FF2B5EF4-FFF2-40B4-BE49-F238E27FC236}">
                <a16:creationId xmlns:a16="http://schemas.microsoft.com/office/drawing/2014/main" id="{287357BA-B82B-985F-8FE4-390E7EAD1644}"/>
              </a:ext>
            </a:extLst>
          </p:cNvPr>
          <p:cNvSpPr/>
          <p:nvPr/>
        </p:nvSpPr>
        <p:spPr>
          <a:xfrm>
            <a:off x="256853" y="2368586"/>
            <a:ext cx="1546261" cy="2244904"/>
          </a:xfrm>
          <a:prstGeom prst="roundRect">
            <a:avLst/>
          </a:prstGeom>
          <a:noFill/>
          <a:ln w="762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abgerundete Ecken 6">
            <a:extLst>
              <a:ext uri="{FF2B5EF4-FFF2-40B4-BE49-F238E27FC236}">
                <a16:creationId xmlns:a16="http://schemas.microsoft.com/office/drawing/2014/main" id="{593AC387-5C7F-5D56-CCE9-7CA2CDA18C0F}"/>
              </a:ext>
            </a:extLst>
          </p:cNvPr>
          <p:cNvSpPr/>
          <p:nvPr/>
        </p:nvSpPr>
        <p:spPr>
          <a:xfrm>
            <a:off x="1882507" y="2368586"/>
            <a:ext cx="2221355" cy="2244904"/>
          </a:xfrm>
          <a:prstGeom prst="roundRect">
            <a:avLst/>
          </a:prstGeom>
          <a:noFill/>
          <a:ln w="76200">
            <a:solidFill>
              <a:srgbClr val="F8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603786CD-9EEC-C98F-0740-F5E2EFC1B4C7}"/>
              </a:ext>
            </a:extLst>
          </p:cNvPr>
          <p:cNvSpPr/>
          <p:nvPr/>
        </p:nvSpPr>
        <p:spPr>
          <a:xfrm>
            <a:off x="4183256" y="2368586"/>
            <a:ext cx="1250644" cy="2244904"/>
          </a:xfrm>
          <a:prstGeom prst="roundRect">
            <a:avLst/>
          </a:prstGeom>
          <a:noFill/>
          <a:ln w="762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abgerundete Ecken 8">
            <a:extLst>
              <a:ext uri="{FF2B5EF4-FFF2-40B4-BE49-F238E27FC236}">
                <a16:creationId xmlns:a16="http://schemas.microsoft.com/office/drawing/2014/main" id="{F8190E16-6CFF-F031-CAD6-449185141045}"/>
              </a:ext>
            </a:extLst>
          </p:cNvPr>
          <p:cNvSpPr/>
          <p:nvPr/>
        </p:nvSpPr>
        <p:spPr>
          <a:xfrm>
            <a:off x="5513293" y="2368586"/>
            <a:ext cx="3437835" cy="2244904"/>
          </a:xfrm>
          <a:prstGeom prst="roundRect">
            <a:avLst/>
          </a:prstGeom>
          <a:noFill/>
          <a:ln w="76200">
            <a:solidFill>
              <a:srgbClr val="CC66FF">
                <a:alpha val="16863"/>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705E3305-E92E-7865-0C4B-ACA7D95E9E91}"/>
              </a:ext>
            </a:extLst>
          </p:cNvPr>
          <p:cNvSpPr txBox="1"/>
          <p:nvPr/>
        </p:nvSpPr>
        <p:spPr>
          <a:xfrm>
            <a:off x="336246" y="4688295"/>
            <a:ext cx="1435039" cy="312020"/>
          </a:xfrm>
          <a:prstGeom prst="rect">
            <a:avLst/>
          </a:prstGeom>
          <a:noFill/>
        </p:spPr>
        <p:txBody>
          <a:bodyPr wrap="square" rtlCol="0">
            <a:spAutoFit/>
          </a:bodyPr>
          <a:lstStyle/>
          <a:p>
            <a:r>
              <a:rPr lang="de-DE">
                <a:solidFill>
                  <a:schemeClr val="accent1">
                    <a:lumMod val="40000"/>
                    <a:lumOff val="60000"/>
                  </a:schemeClr>
                </a:solidFill>
              </a:rPr>
              <a:t>Vorbereitung</a:t>
            </a:r>
          </a:p>
        </p:txBody>
      </p:sp>
      <p:sp>
        <p:nvSpPr>
          <p:cNvPr id="11" name="Textfeld 10">
            <a:extLst>
              <a:ext uri="{FF2B5EF4-FFF2-40B4-BE49-F238E27FC236}">
                <a16:creationId xmlns:a16="http://schemas.microsoft.com/office/drawing/2014/main" id="{4DCDE75D-8417-520D-0E66-A3E927A82A60}"/>
              </a:ext>
            </a:extLst>
          </p:cNvPr>
          <p:cNvSpPr txBox="1"/>
          <p:nvPr/>
        </p:nvSpPr>
        <p:spPr>
          <a:xfrm>
            <a:off x="1998062" y="4688295"/>
            <a:ext cx="1435039" cy="312020"/>
          </a:xfrm>
          <a:prstGeom prst="rect">
            <a:avLst/>
          </a:prstGeom>
          <a:noFill/>
        </p:spPr>
        <p:txBody>
          <a:bodyPr wrap="square" rtlCol="0">
            <a:spAutoFit/>
          </a:bodyPr>
          <a:lstStyle/>
          <a:p>
            <a:r>
              <a:rPr lang="de-DE">
                <a:solidFill>
                  <a:srgbClr val="F8BEBE"/>
                </a:solidFill>
              </a:rPr>
              <a:t>Lokalisierung</a:t>
            </a:r>
          </a:p>
        </p:txBody>
      </p:sp>
      <p:sp>
        <p:nvSpPr>
          <p:cNvPr id="12" name="Textfeld 11">
            <a:extLst>
              <a:ext uri="{FF2B5EF4-FFF2-40B4-BE49-F238E27FC236}">
                <a16:creationId xmlns:a16="http://schemas.microsoft.com/office/drawing/2014/main" id="{902D67A4-979A-FF48-7175-ABBBD8ADF04F}"/>
              </a:ext>
            </a:extLst>
          </p:cNvPr>
          <p:cNvSpPr txBox="1"/>
          <p:nvPr/>
        </p:nvSpPr>
        <p:spPr>
          <a:xfrm>
            <a:off x="4145516" y="4688295"/>
            <a:ext cx="1435039" cy="312020"/>
          </a:xfrm>
          <a:prstGeom prst="rect">
            <a:avLst/>
          </a:prstGeom>
          <a:noFill/>
        </p:spPr>
        <p:txBody>
          <a:bodyPr wrap="square" rtlCol="0">
            <a:spAutoFit/>
          </a:bodyPr>
          <a:lstStyle/>
          <a:p>
            <a:r>
              <a:rPr lang="de-DE">
                <a:solidFill>
                  <a:schemeClr val="accent6">
                    <a:lumMod val="60000"/>
                    <a:lumOff val="40000"/>
                  </a:schemeClr>
                </a:solidFill>
              </a:rPr>
              <a:t>Datenerfassung</a:t>
            </a:r>
          </a:p>
        </p:txBody>
      </p:sp>
      <p:sp>
        <p:nvSpPr>
          <p:cNvPr id="13" name="Textfeld 12">
            <a:extLst>
              <a:ext uri="{FF2B5EF4-FFF2-40B4-BE49-F238E27FC236}">
                <a16:creationId xmlns:a16="http://schemas.microsoft.com/office/drawing/2014/main" id="{C576EF06-6FBD-D771-FD8A-675DBE12216D}"/>
              </a:ext>
            </a:extLst>
          </p:cNvPr>
          <p:cNvSpPr txBox="1"/>
          <p:nvPr/>
        </p:nvSpPr>
        <p:spPr>
          <a:xfrm>
            <a:off x="6514690" y="4688295"/>
            <a:ext cx="1776162" cy="308418"/>
          </a:xfrm>
          <a:prstGeom prst="rect">
            <a:avLst/>
          </a:prstGeom>
          <a:noFill/>
        </p:spPr>
        <p:txBody>
          <a:bodyPr wrap="square" rtlCol="0">
            <a:spAutoFit/>
          </a:bodyPr>
          <a:lstStyle/>
          <a:p>
            <a:r>
              <a:rPr lang="de-DE">
                <a:solidFill>
                  <a:srgbClr val="CC99FF"/>
                </a:solidFill>
              </a:rPr>
              <a:t>Ergebnisdarstellung</a:t>
            </a:r>
          </a:p>
        </p:txBody>
      </p:sp>
    </p:spTree>
    <p:extLst>
      <p:ext uri="{BB962C8B-B14F-4D97-AF65-F5344CB8AC3E}">
        <p14:creationId xmlns:p14="http://schemas.microsoft.com/office/powerpoint/2010/main" val="359881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200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300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4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400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07EB-F9A6-E793-5344-CF10298EC628}"/>
            </a:ext>
          </a:extLst>
        </p:cNvPr>
        <p:cNvGrpSpPr/>
        <p:nvPr/>
      </p:nvGrpSpPr>
      <p:grpSpPr>
        <a:xfrm>
          <a:off x="0" y="0"/>
          <a:ext cx="0" cy="0"/>
          <a:chOff x="0" y="0"/>
          <a:chExt cx="0" cy="0"/>
        </a:xfrm>
      </p:grpSpPr>
      <p:pic>
        <p:nvPicPr>
          <p:cNvPr id="14" name="Inhaltsplatzhalter 4">
            <a:extLst>
              <a:ext uri="{FF2B5EF4-FFF2-40B4-BE49-F238E27FC236}">
                <a16:creationId xmlns:a16="http://schemas.microsoft.com/office/drawing/2014/main" id="{4496C716-0D25-F67E-44F9-E2D8E97542D5}"/>
              </a:ext>
            </a:extLst>
          </p:cNvPr>
          <p:cNvPicPr>
            <a:picLocks noChangeAspect="1"/>
          </p:cNvPicPr>
          <p:nvPr/>
        </p:nvPicPr>
        <p:blipFill>
          <a:blip r:embed="rId3"/>
          <a:stretch>
            <a:fillRect/>
          </a:stretch>
        </p:blipFill>
        <p:spPr>
          <a:xfrm>
            <a:off x="462705" y="1150657"/>
            <a:ext cx="5265376" cy="4157747"/>
          </a:xfrm>
          <a:prstGeom prst="rect">
            <a:avLst/>
          </a:prstGeom>
        </p:spPr>
      </p:pic>
      <p:sp>
        <p:nvSpPr>
          <p:cNvPr id="3" name="Titel 2">
            <a:extLst>
              <a:ext uri="{FF2B5EF4-FFF2-40B4-BE49-F238E27FC236}">
                <a16:creationId xmlns:a16="http://schemas.microsoft.com/office/drawing/2014/main" id="{E4072F35-E6CF-8F09-73DF-E592E58B3D2F}"/>
              </a:ext>
            </a:extLst>
          </p:cNvPr>
          <p:cNvSpPr>
            <a:spLocks noGrp="1"/>
          </p:cNvSpPr>
          <p:nvPr>
            <p:ph type="title"/>
          </p:nvPr>
        </p:nvSpPr>
        <p:spPr>
          <a:xfrm>
            <a:off x="651135" y="487179"/>
            <a:ext cx="7548485" cy="776625"/>
          </a:xfrm>
        </p:spPr>
        <p:txBody>
          <a:bodyPr anchor="ctr">
            <a:normAutofit/>
          </a:bodyPr>
          <a:lstStyle/>
          <a:p>
            <a:r>
              <a:rPr lang="de-DE" err="1"/>
              <a:t>Hirarchische</a:t>
            </a:r>
            <a:r>
              <a:rPr lang="de-DE"/>
              <a:t> Taskanalyse</a:t>
            </a:r>
          </a:p>
        </p:txBody>
      </p:sp>
      <p:sp>
        <p:nvSpPr>
          <p:cNvPr id="5" name="Textfeld 4">
            <a:extLst>
              <a:ext uri="{FF2B5EF4-FFF2-40B4-BE49-F238E27FC236}">
                <a16:creationId xmlns:a16="http://schemas.microsoft.com/office/drawing/2014/main" id="{85AEDB31-1905-5519-74CA-92B7DDFA0479}"/>
              </a:ext>
            </a:extLst>
          </p:cNvPr>
          <p:cNvSpPr txBox="1"/>
          <p:nvPr/>
        </p:nvSpPr>
        <p:spPr>
          <a:xfrm>
            <a:off x="5722657" y="1618794"/>
            <a:ext cx="3421343" cy="3016852"/>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Handhabung durch natürliche Bewegungen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Stufenweise Rückmeldung (Vibration, Ton, Licht)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Ergonomischer Griff und einfache Haltung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Position wird gespeichert oder dokumentiert</a:t>
            </a:r>
          </a:p>
          <a:p>
            <a:endParaRPr lang="de-DE"/>
          </a:p>
        </p:txBody>
      </p:sp>
    </p:spTree>
    <p:extLst>
      <p:ext uri="{BB962C8B-B14F-4D97-AF65-F5344CB8AC3E}">
        <p14:creationId xmlns:p14="http://schemas.microsoft.com/office/powerpoint/2010/main" val="1658524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1CF55-0632-8D88-BF6A-7CA32B98137E}"/>
            </a:ext>
          </a:extLst>
        </p:cNvPr>
        <p:cNvGrpSpPr/>
        <p:nvPr/>
      </p:nvGrpSpPr>
      <p:grpSpPr>
        <a:xfrm>
          <a:off x="0" y="0"/>
          <a:ext cx="0" cy="0"/>
          <a:chOff x="0" y="0"/>
          <a:chExt cx="0" cy="0"/>
        </a:xfrm>
      </p:grpSpPr>
      <p:pic>
        <p:nvPicPr>
          <p:cNvPr id="4" name="Grafik 3">
            <a:extLst>
              <a:ext uri="{FF2B5EF4-FFF2-40B4-BE49-F238E27FC236}">
                <a16:creationId xmlns:a16="http://schemas.microsoft.com/office/drawing/2014/main" id="{A21A2607-CE18-5A5F-4C06-B379EC0B5751}"/>
              </a:ext>
            </a:extLst>
          </p:cNvPr>
          <p:cNvPicPr>
            <a:picLocks noChangeAspect="1"/>
          </p:cNvPicPr>
          <p:nvPr/>
        </p:nvPicPr>
        <p:blipFill>
          <a:blip r:embed="rId3"/>
          <a:stretch>
            <a:fillRect/>
          </a:stretch>
        </p:blipFill>
        <p:spPr>
          <a:xfrm>
            <a:off x="521750" y="1084487"/>
            <a:ext cx="2052074" cy="1794888"/>
          </a:xfrm>
          <a:prstGeom prst="rect">
            <a:avLst/>
          </a:prstGeom>
        </p:spPr>
      </p:pic>
      <p:pic>
        <p:nvPicPr>
          <p:cNvPr id="6" name="Inhaltsplatzhalter 5" descr="Ein Bild, das Text, Screenshot, Diagramm, Zahl enthält.&#10;&#10;KI-generierte Inhalte können fehlerhaft sein.">
            <a:extLst>
              <a:ext uri="{FF2B5EF4-FFF2-40B4-BE49-F238E27FC236}">
                <a16:creationId xmlns:a16="http://schemas.microsoft.com/office/drawing/2014/main" id="{5EC5A202-E880-2F19-4CAA-501B339116C8}"/>
              </a:ext>
            </a:extLst>
          </p:cNvPr>
          <p:cNvPicPr>
            <a:picLocks noGrp="1" noChangeAspect="1"/>
          </p:cNvPicPr>
          <p:nvPr>
            <p:ph idx="1"/>
          </p:nvPr>
        </p:nvPicPr>
        <p:blipFill>
          <a:blip r:embed="rId4"/>
          <a:stretch>
            <a:fillRect/>
          </a:stretch>
        </p:blipFill>
        <p:spPr>
          <a:xfrm>
            <a:off x="441566" y="1084487"/>
            <a:ext cx="5084530" cy="4207448"/>
          </a:xfrm>
          <a:noFill/>
        </p:spPr>
      </p:pic>
      <p:sp>
        <p:nvSpPr>
          <p:cNvPr id="3" name="Titel 2">
            <a:extLst>
              <a:ext uri="{FF2B5EF4-FFF2-40B4-BE49-F238E27FC236}">
                <a16:creationId xmlns:a16="http://schemas.microsoft.com/office/drawing/2014/main" id="{8D6CD4EA-1143-27C5-6231-DB9706C57957}"/>
              </a:ext>
            </a:extLst>
          </p:cNvPr>
          <p:cNvSpPr>
            <a:spLocks noGrp="1"/>
          </p:cNvSpPr>
          <p:nvPr>
            <p:ph type="title"/>
          </p:nvPr>
        </p:nvSpPr>
        <p:spPr>
          <a:xfrm>
            <a:off x="651135" y="487179"/>
            <a:ext cx="7548485" cy="776625"/>
          </a:xfrm>
        </p:spPr>
        <p:txBody>
          <a:bodyPr anchor="ctr">
            <a:normAutofit/>
          </a:bodyPr>
          <a:lstStyle/>
          <a:p>
            <a:r>
              <a:rPr lang="de-DE"/>
              <a:t>Chronologische Taskanalyse</a:t>
            </a:r>
          </a:p>
        </p:txBody>
      </p:sp>
      <p:sp>
        <p:nvSpPr>
          <p:cNvPr id="2" name="Textfeld 1">
            <a:extLst>
              <a:ext uri="{FF2B5EF4-FFF2-40B4-BE49-F238E27FC236}">
                <a16:creationId xmlns:a16="http://schemas.microsoft.com/office/drawing/2014/main" id="{5B4AB5AC-9DA6-5AFD-277C-8AFF32A83582}"/>
              </a:ext>
            </a:extLst>
          </p:cNvPr>
          <p:cNvSpPr txBox="1"/>
          <p:nvPr/>
        </p:nvSpPr>
        <p:spPr>
          <a:xfrm>
            <a:off x="5849535" y="1423451"/>
            <a:ext cx="2913830" cy="3016852"/>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Darstellung in realer Nutzungsreihenfolge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Integration von Fehlerquellen und Risiken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Realitätsnahe Abbildung der Nutzerperspektive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Grundlage für präventive Designlösungen</a:t>
            </a:r>
          </a:p>
          <a:p>
            <a:endParaRPr lang="de-DE"/>
          </a:p>
        </p:txBody>
      </p:sp>
    </p:spTree>
    <p:extLst>
      <p:ext uri="{BB962C8B-B14F-4D97-AF65-F5344CB8AC3E}">
        <p14:creationId xmlns:p14="http://schemas.microsoft.com/office/powerpoint/2010/main" val="89413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22F5C-94F1-5176-704E-7C8A5641AABF}"/>
            </a:ext>
          </a:extLst>
        </p:cNvPr>
        <p:cNvGrpSpPr/>
        <p:nvPr/>
      </p:nvGrpSpPr>
      <p:grpSpPr>
        <a:xfrm>
          <a:off x="0" y="0"/>
          <a:ext cx="0" cy="0"/>
          <a:chOff x="0" y="0"/>
          <a:chExt cx="0" cy="0"/>
        </a:xfrm>
      </p:grpSpPr>
      <p:pic>
        <p:nvPicPr>
          <p:cNvPr id="4" name="Grafik 3">
            <a:extLst>
              <a:ext uri="{FF2B5EF4-FFF2-40B4-BE49-F238E27FC236}">
                <a16:creationId xmlns:a16="http://schemas.microsoft.com/office/drawing/2014/main" id="{E3C8BD0C-A798-181E-21A4-4CCC71837467}"/>
              </a:ext>
            </a:extLst>
          </p:cNvPr>
          <p:cNvPicPr>
            <a:picLocks noChangeAspect="1"/>
          </p:cNvPicPr>
          <p:nvPr/>
        </p:nvPicPr>
        <p:blipFill>
          <a:blip r:embed="rId3"/>
          <a:stretch>
            <a:fillRect/>
          </a:stretch>
        </p:blipFill>
        <p:spPr>
          <a:xfrm>
            <a:off x="407995" y="1106363"/>
            <a:ext cx="4772549" cy="4174406"/>
          </a:xfrm>
          <a:prstGeom prst="rect">
            <a:avLst/>
          </a:prstGeom>
        </p:spPr>
      </p:pic>
      <p:sp>
        <p:nvSpPr>
          <p:cNvPr id="3" name="Titel 2">
            <a:extLst>
              <a:ext uri="{FF2B5EF4-FFF2-40B4-BE49-F238E27FC236}">
                <a16:creationId xmlns:a16="http://schemas.microsoft.com/office/drawing/2014/main" id="{6EBFF9F0-07DF-89C1-8C56-DD4030173939}"/>
              </a:ext>
            </a:extLst>
          </p:cNvPr>
          <p:cNvSpPr>
            <a:spLocks noGrp="1"/>
          </p:cNvSpPr>
          <p:nvPr>
            <p:ph type="title"/>
          </p:nvPr>
        </p:nvSpPr>
        <p:spPr>
          <a:xfrm>
            <a:off x="651135" y="487179"/>
            <a:ext cx="7548485" cy="776625"/>
          </a:xfrm>
        </p:spPr>
        <p:txBody>
          <a:bodyPr anchor="ctr">
            <a:normAutofit/>
          </a:bodyPr>
          <a:lstStyle/>
          <a:p>
            <a:r>
              <a:rPr lang="de-DE"/>
              <a:t>Chronologische Taskanalyse</a:t>
            </a:r>
          </a:p>
        </p:txBody>
      </p:sp>
      <p:sp>
        <p:nvSpPr>
          <p:cNvPr id="2" name="Textfeld 1">
            <a:extLst>
              <a:ext uri="{FF2B5EF4-FFF2-40B4-BE49-F238E27FC236}">
                <a16:creationId xmlns:a16="http://schemas.microsoft.com/office/drawing/2014/main" id="{6234481A-0645-20FB-13BE-5C7AADCBD38B}"/>
              </a:ext>
            </a:extLst>
          </p:cNvPr>
          <p:cNvSpPr txBox="1"/>
          <p:nvPr/>
        </p:nvSpPr>
        <p:spPr>
          <a:xfrm>
            <a:off x="5692031" y="1894426"/>
            <a:ext cx="3043974" cy="2278188"/>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Klare Interface-Elemente zur Unterstützung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Lösungsansätze: Farbe, Icons, LED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600" b="0" i="0" u="none" strike="noStrike" cap="none" normalizeH="0" baseline="0">
                <a:ln>
                  <a:noFill/>
                </a:ln>
                <a:solidFill>
                  <a:schemeClr val="tx1"/>
                </a:solidFill>
                <a:effectLst/>
                <a:latin typeface="Arial" panose="020B0604020202020204" pitchFamily="34" charset="0"/>
              </a:rPr>
              <a:t>Fokus auf einfache Erstbenutzung</a:t>
            </a:r>
          </a:p>
          <a:p>
            <a:endParaRPr lang="de-DE"/>
          </a:p>
        </p:txBody>
      </p:sp>
    </p:spTree>
    <p:extLst>
      <p:ext uri="{BB962C8B-B14F-4D97-AF65-F5344CB8AC3E}">
        <p14:creationId xmlns:p14="http://schemas.microsoft.com/office/powerpoint/2010/main" val="21291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CI_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I_Design" id="{776E325C-375B-4F23-BDE0-6C86E4F77BC0}" vid="{DC95B7BD-3817-410C-A9DA-4BF3C2C258E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908</Words>
  <Application>Microsoft Office PowerPoint</Application>
  <PresentationFormat>Bildschirmpräsentation (16:10)</PresentationFormat>
  <Paragraphs>151</Paragraphs>
  <Slides>27</Slides>
  <Notes>5</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27</vt:i4>
      </vt:variant>
    </vt:vector>
  </HeadingPairs>
  <TitlesOfParts>
    <vt:vector size="35" baseType="lpstr">
      <vt:lpstr>Arial</vt:lpstr>
      <vt:lpstr>Calibri</vt:lpstr>
      <vt:lpstr>Courier New</vt:lpstr>
      <vt:lpstr>Roboto</vt:lpstr>
      <vt:lpstr>Univers</vt:lpstr>
      <vt:lpstr>Univers Medium</vt:lpstr>
      <vt:lpstr>Wingdings</vt:lpstr>
      <vt:lpstr>MCI_Design</vt:lpstr>
      <vt:lpstr>PowerPoint-Präsentation</vt:lpstr>
      <vt:lpstr>PowerPoint-Präsentation</vt:lpstr>
      <vt:lpstr>USE SPECIFICATION – UMFELD &amp; FUNKTION</vt:lpstr>
      <vt:lpstr>USE SPECIFICATION – ZIEL &amp; NUTZER*INNEN</vt:lpstr>
      <vt:lpstr>PowerPoint-Präsentation</vt:lpstr>
      <vt:lpstr>Hirarchische Taskanalyse</vt:lpstr>
      <vt:lpstr>Hirarchische Taskanalyse</vt:lpstr>
      <vt:lpstr>Chronologische Taskanalyse</vt:lpstr>
      <vt:lpstr>Chronologische Taskanalyse</vt:lpstr>
      <vt:lpstr>Risikoanalyse – Übersicht der analysierten Risiken (S/O/R)</vt:lpstr>
      <vt:lpstr>Risikobewertung</vt:lpstr>
      <vt:lpstr>Requirements</vt:lpstr>
      <vt:lpstr>[REQ-001] Sicherheit und Hautverträglichkeit </vt:lpstr>
      <vt:lpstr>Prototyp 1</vt:lpstr>
      <vt:lpstr>Ergonomische Eigenschaften</vt:lpstr>
      <vt:lpstr>Prototyp Usability Tests</vt:lpstr>
      <vt:lpstr>Usability Testbögen</vt:lpstr>
      <vt:lpstr>Usability Tests</vt:lpstr>
      <vt:lpstr>Usability Tests</vt:lpstr>
      <vt:lpstr>Usability Tests</vt:lpstr>
      <vt:lpstr>Usability Tests</vt:lpstr>
      <vt:lpstr>Usability Tests Learnings</vt:lpstr>
      <vt:lpstr>Usability Tests Learnings</vt:lpstr>
      <vt:lpstr>Summativer Testplan</vt:lpstr>
      <vt:lpstr>Finaler Prototyp</vt:lpstr>
      <vt:lpstr>Finaler Prototyp</vt:lpstr>
      <vt:lpstr>Renderings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Dominic  Vogt</cp:lastModifiedBy>
  <cp:revision>2</cp:revision>
  <dcterms:created xsi:type="dcterms:W3CDTF">2020-05-08T06:59:06Z</dcterms:created>
  <dcterms:modified xsi:type="dcterms:W3CDTF">2025-05-14T07:57:13Z</dcterms:modified>
</cp:coreProperties>
</file>